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7"/>
  </p:notesMasterIdLst>
  <p:sldIdLst>
    <p:sldId id="256" r:id="rId2"/>
    <p:sldId id="257" r:id="rId3"/>
    <p:sldId id="339" r:id="rId4"/>
    <p:sldId id="258" r:id="rId5"/>
    <p:sldId id="341" r:id="rId6"/>
    <p:sldId id="345" r:id="rId7"/>
    <p:sldId id="346" r:id="rId8"/>
    <p:sldId id="300" r:id="rId9"/>
    <p:sldId id="347" r:id="rId10"/>
    <p:sldId id="381" r:id="rId11"/>
    <p:sldId id="348" r:id="rId12"/>
    <p:sldId id="301" r:id="rId13"/>
    <p:sldId id="349" r:id="rId14"/>
    <p:sldId id="351" r:id="rId15"/>
    <p:sldId id="350" r:id="rId16"/>
    <p:sldId id="352" r:id="rId17"/>
    <p:sldId id="353" r:id="rId18"/>
    <p:sldId id="354" r:id="rId19"/>
    <p:sldId id="355" r:id="rId20"/>
    <p:sldId id="356" r:id="rId21"/>
    <p:sldId id="303" r:id="rId22"/>
    <p:sldId id="357" r:id="rId23"/>
    <p:sldId id="358" r:id="rId24"/>
    <p:sldId id="380" r:id="rId25"/>
    <p:sldId id="359" r:id="rId26"/>
    <p:sldId id="360" r:id="rId27"/>
    <p:sldId id="361" r:id="rId28"/>
    <p:sldId id="362" r:id="rId29"/>
    <p:sldId id="363" r:id="rId30"/>
    <p:sldId id="364" r:id="rId31"/>
    <p:sldId id="365" r:id="rId32"/>
    <p:sldId id="366" r:id="rId33"/>
    <p:sldId id="367" r:id="rId34"/>
    <p:sldId id="368" r:id="rId35"/>
    <p:sldId id="369" r:id="rId36"/>
    <p:sldId id="370" r:id="rId37"/>
    <p:sldId id="371" r:id="rId38"/>
    <p:sldId id="372" r:id="rId39"/>
    <p:sldId id="373" r:id="rId40"/>
    <p:sldId id="374" r:id="rId41"/>
    <p:sldId id="376" r:id="rId42"/>
    <p:sldId id="377" r:id="rId43"/>
    <p:sldId id="378" r:id="rId44"/>
    <p:sldId id="379" r:id="rId45"/>
    <p:sldId id="296" r:id="rId46"/>
  </p:sldIdLst>
  <p:sldSz cx="9601200" cy="6477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0DEEF"/>
          </a:solidFill>
        </a:fill>
      </a:tcStyle>
    </a:wholeTbl>
    <a:band2H>
      <a:tcTxStyle/>
      <a:tcStyle>
        <a:tcBdr/>
        <a:fill>
          <a:solidFill>
            <a:srgbClr val="E9EFF7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/>
      <a:tcStyle>
        <a:tcBdr/>
        <a:fill>
          <a:solidFill>
            <a:srgbClr val="EFF3E9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/>
      <a:tcStyle>
        <a:tcBdr/>
        <a:fill>
          <a:solidFill>
            <a:srgbClr val="FDEE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8FB837D-C827-4EFA-A057-4D05807E0F7C}" styleName="主题样式 1 - 个性色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69C7853C-536D-4A76-A0AE-DD22124D55A5}" styleName="主题样式 1 - 个性色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C2FFA5D-87B4-456A-9821-1D502468CF0F}" styleName="主题样式 1 - 个性色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0E3FDE45-AF77-4B5C-9715-49D594BDF05E}" styleName="浅色样式 1 - 强调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9012ECD-51FC-41F1-AA8D-1B2483CD663E}" styleName="浅色样式 2 - 强调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浅色样式 2 - 强调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91EBBBCC-DAD2-459C-BE2E-F6DE35CF9A28}" styleName="深色样式 2 - 强调 3/强调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深色样式 2 - 强调 5/强调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0660B408-B3CF-4A94-85FC-2B1E0A45F4A2}" styleName="深色样式 2 - 强调 1/强调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E929F9F4-4A8F-4326-A1B4-22849713DDAB}" styleName="深色样式 1 - 强调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202B0CA-FC54-4496-8BCA-5EF66A818D29}" styleName="深色样式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D03447BB-5D67-496B-8E87-E561075AD55C}" styleName="深色样式 1 - 强调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6D9F66E-5EB9-4882-86FB-DCBF35E3C3E4}" styleName="中度样式 4 - 强调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22838BEF-8BB2-4498-84A7-C5851F593DF1}" styleName="中度样式 4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C4B1156A-380E-4F78-BDF5-A606A8083BF9}" styleName="中度样式 4 - 强调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775DCB02-9BB8-47FD-8907-85C794F793BA}" styleName="主题样式 1 - 个性色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主题样式 1 - 个性色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D27102A9-8310-4765-A935-A1911B00CA55}" styleName="浅色样式 1 - 强调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150"/>
    <p:restoredTop sz="94604"/>
  </p:normalViewPr>
  <p:slideViewPr>
    <p:cSldViewPr snapToGrid="0" snapToObjects="1">
      <p:cViewPr>
        <p:scale>
          <a:sx n="93" d="100"/>
          <a:sy n="93" d="100"/>
        </p:scale>
        <p:origin x="304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slide" Target="slides/slide45.xml"/><Relationship Id="rId47" Type="http://schemas.openxmlformats.org/officeDocument/2006/relationships/notesMaster" Target="notesMasters/notesMaster1.xml"/><Relationship Id="rId48" Type="http://schemas.openxmlformats.org/officeDocument/2006/relationships/presProps" Target="presProps.xml"/><Relationship Id="rId49" Type="http://schemas.openxmlformats.org/officeDocument/2006/relationships/viewProps" Target="view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theme" Target="theme/theme1.xml"/><Relationship Id="rId5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7" name="Shape 2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30876633"/>
      </p:ext>
    </p:extLst>
  </p:cSld>
  <p:clrMap bg1="lt1" tx1="dk1" bg2="lt2" tx2="dk2" accent1="accent1" accent2="accent2" accent3="accent3" accent4="accent4" accent5="accent5" accent6="accent6" hlink="hlink" folHlink="folHlink"/>
  <p:notesStyle>
    <a:lvl1pPr latinLnBrk="0">
      <a:spcBef>
        <a:spcPts val="400"/>
      </a:spcBef>
      <a:defRPr sz="1200">
        <a:latin typeface="+mn-lt"/>
        <a:ea typeface="+mn-ea"/>
        <a:cs typeface="+mn-cs"/>
        <a:sym typeface="DengXian"/>
      </a:defRPr>
    </a:lvl1pPr>
    <a:lvl2pPr indent="228600" latinLnBrk="0">
      <a:spcBef>
        <a:spcPts val="400"/>
      </a:spcBef>
      <a:defRPr sz="1200">
        <a:latin typeface="+mn-lt"/>
        <a:ea typeface="+mn-ea"/>
        <a:cs typeface="+mn-cs"/>
        <a:sym typeface="DengXian"/>
      </a:defRPr>
    </a:lvl2pPr>
    <a:lvl3pPr indent="457200" latinLnBrk="0">
      <a:spcBef>
        <a:spcPts val="400"/>
      </a:spcBef>
      <a:defRPr sz="1200">
        <a:latin typeface="+mn-lt"/>
        <a:ea typeface="+mn-ea"/>
        <a:cs typeface="+mn-cs"/>
        <a:sym typeface="DengXian"/>
      </a:defRPr>
    </a:lvl3pPr>
    <a:lvl4pPr indent="685800" latinLnBrk="0">
      <a:spcBef>
        <a:spcPts val="400"/>
      </a:spcBef>
      <a:defRPr sz="1200">
        <a:latin typeface="+mn-lt"/>
        <a:ea typeface="+mn-ea"/>
        <a:cs typeface="+mn-cs"/>
        <a:sym typeface="DengXian"/>
      </a:defRPr>
    </a:lvl4pPr>
    <a:lvl5pPr indent="914400" latinLnBrk="0">
      <a:spcBef>
        <a:spcPts val="400"/>
      </a:spcBef>
      <a:defRPr sz="1200">
        <a:latin typeface="+mn-lt"/>
        <a:ea typeface="+mn-ea"/>
        <a:cs typeface="+mn-cs"/>
        <a:sym typeface="DengXian"/>
      </a:defRPr>
    </a:lvl5pPr>
    <a:lvl6pPr indent="1143000" latinLnBrk="0">
      <a:spcBef>
        <a:spcPts val="400"/>
      </a:spcBef>
      <a:defRPr sz="1200">
        <a:latin typeface="+mn-lt"/>
        <a:ea typeface="+mn-ea"/>
        <a:cs typeface="+mn-cs"/>
        <a:sym typeface="DengXian"/>
      </a:defRPr>
    </a:lvl6pPr>
    <a:lvl7pPr indent="1371600" latinLnBrk="0">
      <a:spcBef>
        <a:spcPts val="400"/>
      </a:spcBef>
      <a:defRPr sz="1200">
        <a:latin typeface="+mn-lt"/>
        <a:ea typeface="+mn-ea"/>
        <a:cs typeface="+mn-cs"/>
        <a:sym typeface="DengXian"/>
      </a:defRPr>
    </a:lvl7pPr>
    <a:lvl8pPr indent="1600200" latinLnBrk="0">
      <a:spcBef>
        <a:spcPts val="400"/>
      </a:spcBef>
      <a:defRPr sz="1200">
        <a:latin typeface="+mn-lt"/>
        <a:ea typeface="+mn-ea"/>
        <a:cs typeface="+mn-cs"/>
        <a:sym typeface="DengXian"/>
      </a:defRPr>
    </a:lvl8pPr>
    <a:lvl9pPr indent="1828800" latinLnBrk="0">
      <a:spcBef>
        <a:spcPts val="400"/>
      </a:spcBef>
      <a:defRPr sz="1200">
        <a:latin typeface="+mn-lt"/>
        <a:ea typeface="+mn-ea"/>
        <a:cs typeface="+mn-cs"/>
        <a:sym typeface="DengXian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幻灯片编号"/>
          <p:cNvSpPr>
            <a:spLocks noGrp="1"/>
          </p:cNvSpPr>
          <p:nvPr>
            <p:ph type="sldNum" sz="quarter" idx="2"/>
          </p:nvPr>
        </p:nvSpPr>
        <p:spPr>
          <a:xfrm>
            <a:off x="8701253" y="6056630"/>
            <a:ext cx="250661" cy="243839"/>
          </a:xfrm>
          <a:prstGeom prst="rect">
            <a:avLst/>
          </a:prstGeom>
        </p:spPr>
        <p:txBody>
          <a:bodyPr/>
          <a:lstStyle>
            <a:lvl1pPr defTabSz="863600">
              <a:defRPr>
                <a:solidFill>
                  <a:srgbClr val="898989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标题文本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19" name="正文级别 1…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0" name="幻灯片编号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文本"/>
          <p:cNvSpPr>
            <a:spLocks noGrp="1"/>
          </p:cNvSpPr>
          <p:nvPr>
            <p:ph type="title"/>
          </p:nvPr>
        </p:nvSpPr>
        <p:spPr>
          <a:xfrm>
            <a:off x="660825" y="345001"/>
            <a:ext cx="8290364" cy="12525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normAutofit/>
          </a:bodyPr>
          <a:lstStyle/>
          <a:p>
            <a:r>
              <a:t>标题文本</a:t>
            </a:r>
          </a:p>
        </p:txBody>
      </p:sp>
      <p:sp>
        <p:nvSpPr>
          <p:cNvPr id="3" name="正文级别 1…"/>
          <p:cNvSpPr>
            <a:spLocks noGrp="1"/>
          </p:cNvSpPr>
          <p:nvPr>
            <p:ph type="body" idx="1"/>
          </p:nvPr>
        </p:nvSpPr>
        <p:spPr>
          <a:xfrm>
            <a:off x="660825" y="1725003"/>
            <a:ext cx="8290364" cy="4111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" name="幻灯片编号"/>
          <p:cNvSpPr>
            <a:spLocks noGrp="1"/>
          </p:cNvSpPr>
          <p:nvPr>
            <p:ph type="sldNum" sz="quarter" idx="2"/>
          </p:nvPr>
        </p:nvSpPr>
        <p:spPr>
          <a:xfrm>
            <a:off x="8700529" y="6056590"/>
            <a:ext cx="250660" cy="243839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 algn="r">
              <a:defRPr sz="11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ransition spd="med"/>
  <p:txStyles>
    <p:titleStyle>
      <a:lvl1pPr marL="0" marR="0" indent="0" algn="l" defTabSz="864235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1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864235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1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864235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1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864235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1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864235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1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864235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1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864235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1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864235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1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864235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1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215900" marR="0" indent="-215265" algn="l" defTabSz="864235" rtl="0" latinLnBrk="0">
        <a:lnSpc>
          <a:spcPct val="90000"/>
        </a:lnSpc>
        <a:spcBef>
          <a:spcPts val="900"/>
        </a:spcBef>
        <a:spcAft>
          <a:spcPts val="0"/>
        </a:spcAft>
        <a:buClrTx/>
        <a:buSzPct val="100000"/>
        <a:buFont typeface="Arial"/>
        <a:buChar char="•"/>
        <a:tabLst/>
        <a:defRPr sz="26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1pPr>
      <a:lvl2pPr marL="686838" marR="0" indent="-254403" algn="l" defTabSz="864235" rtl="0" latinLnBrk="0">
        <a:lnSpc>
          <a:spcPct val="90000"/>
        </a:lnSpc>
        <a:spcBef>
          <a:spcPts val="900"/>
        </a:spcBef>
        <a:spcAft>
          <a:spcPts val="0"/>
        </a:spcAft>
        <a:buClrTx/>
        <a:buSzPct val="100000"/>
        <a:buFont typeface="Arial"/>
        <a:buChar char="•"/>
        <a:tabLst/>
        <a:defRPr sz="26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2pPr>
      <a:lvl3pPr marL="1175807" marR="0" indent="-310937" algn="l" defTabSz="864235" rtl="0" latinLnBrk="0">
        <a:lnSpc>
          <a:spcPct val="90000"/>
        </a:lnSpc>
        <a:spcBef>
          <a:spcPts val="900"/>
        </a:spcBef>
        <a:spcAft>
          <a:spcPts val="0"/>
        </a:spcAft>
        <a:buClrTx/>
        <a:buSzPct val="100000"/>
        <a:buFont typeface="Arial"/>
        <a:buChar char="•"/>
        <a:tabLst/>
        <a:defRPr sz="26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3pPr>
      <a:lvl4pPr marL="1625898" marR="0" indent="-329227" algn="l" defTabSz="864235" rtl="0" latinLnBrk="0">
        <a:lnSpc>
          <a:spcPct val="90000"/>
        </a:lnSpc>
        <a:spcBef>
          <a:spcPts val="900"/>
        </a:spcBef>
        <a:spcAft>
          <a:spcPts val="0"/>
        </a:spcAft>
        <a:buClrTx/>
        <a:buSzPct val="100000"/>
        <a:buFont typeface="Arial"/>
        <a:buChar char="•"/>
        <a:tabLst/>
        <a:defRPr sz="26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4pPr>
      <a:lvl5pPr marL="2057698" marR="0" indent="-329227" algn="l" defTabSz="864235" rtl="0" latinLnBrk="0">
        <a:lnSpc>
          <a:spcPct val="90000"/>
        </a:lnSpc>
        <a:spcBef>
          <a:spcPts val="900"/>
        </a:spcBef>
        <a:spcAft>
          <a:spcPts val="0"/>
        </a:spcAft>
        <a:buClrTx/>
        <a:buSzPct val="100000"/>
        <a:buFont typeface="Arial"/>
        <a:buChar char="•"/>
        <a:tabLst/>
        <a:defRPr sz="26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5pPr>
      <a:lvl6pPr marL="0" marR="0" indent="2185988" algn="l" defTabSz="864235" rtl="0" latinLnBrk="0">
        <a:lnSpc>
          <a:spcPct val="90000"/>
        </a:lnSpc>
        <a:spcBef>
          <a:spcPts val="900"/>
        </a:spcBef>
        <a:spcAft>
          <a:spcPts val="0"/>
        </a:spcAft>
        <a:buClrTx/>
        <a:buSzTx/>
        <a:buFont typeface="Arial"/>
        <a:buNone/>
        <a:tabLst/>
        <a:defRPr sz="26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6pPr>
      <a:lvl7pPr marL="0" marR="0" indent="2643188" algn="l" defTabSz="864235" rtl="0" latinLnBrk="0">
        <a:lnSpc>
          <a:spcPct val="90000"/>
        </a:lnSpc>
        <a:spcBef>
          <a:spcPts val="900"/>
        </a:spcBef>
        <a:spcAft>
          <a:spcPts val="0"/>
        </a:spcAft>
        <a:buClrTx/>
        <a:buSzTx/>
        <a:buFont typeface="Arial"/>
        <a:buNone/>
        <a:tabLst/>
        <a:defRPr sz="26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7pPr>
      <a:lvl8pPr marL="0" marR="0" indent="3100388" algn="l" defTabSz="864235" rtl="0" latinLnBrk="0">
        <a:lnSpc>
          <a:spcPct val="90000"/>
        </a:lnSpc>
        <a:spcBef>
          <a:spcPts val="900"/>
        </a:spcBef>
        <a:spcAft>
          <a:spcPts val="0"/>
        </a:spcAft>
        <a:buClrTx/>
        <a:buSzTx/>
        <a:buFont typeface="Arial"/>
        <a:buNone/>
        <a:tabLst/>
        <a:defRPr sz="26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8pPr>
      <a:lvl9pPr marL="0" marR="0" indent="3557587" algn="l" defTabSz="864235" rtl="0" latinLnBrk="0">
        <a:lnSpc>
          <a:spcPct val="90000"/>
        </a:lnSpc>
        <a:spcBef>
          <a:spcPts val="900"/>
        </a:spcBef>
        <a:spcAft>
          <a:spcPts val="0"/>
        </a:spcAft>
        <a:buClrTx/>
        <a:buSzTx/>
        <a:buFont typeface="Arial"/>
        <a:buNone/>
        <a:tabLst/>
        <a:defRPr sz="26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Relationship Id="rId3" Type="http://schemas.openxmlformats.org/officeDocument/2006/relationships/image" Target="../media/image9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Relationship Id="rId3" Type="http://schemas.openxmlformats.org/officeDocument/2006/relationships/image" Target="../media/image10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Relationship Id="rId3" Type="http://schemas.openxmlformats.org/officeDocument/2006/relationships/image" Target="../media/image11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Relationship Id="rId3" Type="http://schemas.openxmlformats.org/officeDocument/2006/relationships/image" Target="../media/image12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Relationship Id="rId3" Type="http://schemas.openxmlformats.org/officeDocument/2006/relationships/image" Target="../media/image13.tif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Relationship Id="rId3" Type="http://schemas.openxmlformats.org/officeDocument/2006/relationships/image" Target="../media/image14.tif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Relationship Id="rId3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Relationship Id="rId3" Type="http://schemas.openxmlformats.org/officeDocument/2006/relationships/image" Target="../media/image15.tif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4" Type="http://schemas.openxmlformats.org/officeDocument/2006/relationships/image" Target="../media/image17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4" Type="http://schemas.openxmlformats.org/officeDocument/2006/relationships/image" Target="../media/image17.tiff"/><Relationship Id="rId5" Type="http://schemas.openxmlformats.org/officeDocument/2006/relationships/image" Target="../media/image18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jpeg"/><Relationship Id="rId3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Relationship Id="rId3" Type="http://schemas.openxmlformats.org/officeDocument/2006/relationships/image" Target="../media/image8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985229" y="1630066"/>
            <a:ext cx="7372350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600" dirty="0" smtClean="0">
                <a:solidFill>
                  <a:srgbClr val="F4D025"/>
                </a:solidFill>
                <a:latin typeface="STHeiti Light" charset="-122"/>
                <a:ea typeface="STHeiti Light" charset="-122"/>
                <a:cs typeface="STHeiti Light" charset="-122"/>
              </a:rPr>
              <a:t>JS</a:t>
            </a:r>
            <a:r>
              <a:rPr lang="zh-CN" altLang="en-US" sz="7600" dirty="0" smtClean="0">
                <a:solidFill>
                  <a:srgbClr val="F4D025"/>
                </a:solidFill>
                <a:latin typeface="STHeiti Light" charset="-122"/>
                <a:ea typeface="STHeiti Light" charset="-122"/>
                <a:cs typeface="STHeiti Light" charset="-122"/>
              </a:rPr>
              <a:t>基础课程</a:t>
            </a:r>
          </a:p>
          <a:p>
            <a:r>
              <a:rPr lang="zh-CN" altLang="en-US" sz="6000" dirty="0" smtClean="0">
                <a:solidFill>
                  <a:srgbClr val="F4D025"/>
                </a:solidFill>
                <a:latin typeface="STKaiti" charset="-122"/>
                <a:ea typeface="STKaiti" charset="-122"/>
                <a:cs typeface="STKaiti" charset="-122"/>
              </a:rPr>
              <a:t>变量运算符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为什么要使用盒模型："/>
          <p:cNvSpPr/>
          <p:nvPr/>
        </p:nvSpPr>
        <p:spPr>
          <a:xfrm>
            <a:off x="762576" y="1014730"/>
            <a:ext cx="2828655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>
                <a:solidFill>
                  <a:srgbClr val="FF93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342900" lvl="0" indent="-342900" hangingPunct="0">
              <a:buFont typeface="Wingdings" charset="2"/>
              <a:buChar char="l"/>
            </a:pPr>
            <a:r>
              <a:rPr lang="en-US" altLang="zh-CN" b="0" dirty="0" smtClean="0">
                <a:solidFill>
                  <a:srgbClr val="3A68A3"/>
                </a:solidFill>
                <a:latin typeface="Microsoft YaHei" charset="0"/>
                <a:ea typeface="Microsoft YaHei" charset="0"/>
                <a:cs typeface="Microsoft YaHei" charset="0"/>
              </a:rPr>
              <a:t>JavaScript</a:t>
            </a:r>
            <a:r>
              <a:rPr lang="zh-CN" altLang="en-US" b="0" dirty="0" smtClean="0">
                <a:solidFill>
                  <a:srgbClr val="3A68A3"/>
                </a:solidFill>
                <a:latin typeface="Microsoft YaHei" charset="0"/>
                <a:ea typeface="Microsoft YaHei" charset="0"/>
                <a:cs typeface="Microsoft YaHei" charset="0"/>
              </a:rPr>
              <a:t>的</a:t>
            </a:r>
            <a:r>
              <a:rPr lang="zh-CN" altLang="en-US" b="0" dirty="0" smtClean="0">
                <a:solidFill>
                  <a:srgbClr val="3A68A3"/>
                </a:solidFill>
                <a:latin typeface="Microsoft YaHei" charset="0"/>
                <a:ea typeface="Microsoft YaHei" charset="0"/>
                <a:cs typeface="Microsoft YaHei" charset="0"/>
              </a:rPr>
              <a:t>小结</a:t>
            </a:r>
            <a:endParaRPr lang="zh-CN" altLang="en-US" sz="2400" b="0" kern="0" dirty="0">
              <a:solidFill>
                <a:srgbClr val="3A68A3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9" name="文本框 6"/>
          <p:cNvSpPr/>
          <p:nvPr/>
        </p:nvSpPr>
        <p:spPr>
          <a:xfrm>
            <a:off x="652779" y="7543"/>
            <a:ext cx="2868730" cy="5847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3600" b="1">
                <a:solidFill>
                  <a:srgbClr val="FFFFFF"/>
                </a:solidFill>
              </a:defRPr>
            </a:lvl1pPr>
          </a:lstStyle>
          <a:p>
            <a:r>
              <a:rPr lang="en-US" altLang="zh-CN" sz="3200" b="0" dirty="0" smtClean="0">
                <a:latin typeface="Microsoft YaHei" charset="0"/>
                <a:ea typeface="Microsoft YaHei" charset="0"/>
                <a:cs typeface="Microsoft YaHei" charset="0"/>
              </a:rPr>
              <a:t>JavaScript</a:t>
            </a:r>
            <a:r>
              <a:rPr lang="zh-CN" altLang="en-US" sz="3200" b="0" dirty="0" smtClean="0">
                <a:latin typeface="Microsoft YaHei" charset="0"/>
                <a:ea typeface="Microsoft YaHei" charset="0"/>
                <a:cs typeface="Microsoft YaHei" charset="0"/>
              </a:rPr>
              <a:t>介绍</a:t>
            </a:r>
            <a:endParaRPr sz="3200" b="0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762576" y="1996845"/>
            <a:ext cx="7993497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charset="2"/>
              <a:buChar char="l"/>
            </a:pPr>
            <a:r>
              <a:rPr lang="zh-CN" altLang="en-US" sz="2000" dirty="0">
                <a:latin typeface="Microsoft YaHei" charset="0"/>
                <a:ea typeface="Microsoft YaHei" charset="0"/>
                <a:cs typeface="Microsoft YaHei" charset="0"/>
              </a:rPr>
              <a:t>嵌入动态文本于</a:t>
            </a:r>
            <a:r>
              <a:rPr lang="en-US" altLang="zh-CN" sz="2000" dirty="0">
                <a:latin typeface="Microsoft YaHei" charset="0"/>
                <a:ea typeface="Microsoft YaHei" charset="0"/>
                <a:cs typeface="Microsoft YaHei" charset="0"/>
              </a:rPr>
              <a:t>HTML</a:t>
            </a:r>
            <a:r>
              <a:rPr lang="zh-CN" altLang="en-US" sz="2000" dirty="0">
                <a:latin typeface="Microsoft YaHei" charset="0"/>
                <a:ea typeface="Microsoft YaHei" charset="0"/>
                <a:cs typeface="Microsoft YaHei" charset="0"/>
              </a:rPr>
              <a:t>页面</a:t>
            </a:r>
            <a:r>
              <a:rPr lang="zh-CN" altLang="en-US" sz="2000" dirty="0" smtClean="0">
                <a:latin typeface="Microsoft YaHei" charset="0"/>
                <a:ea typeface="Microsoft YaHei" charset="0"/>
                <a:cs typeface="Microsoft YaHei" charset="0"/>
              </a:rPr>
              <a:t>。</a:t>
            </a:r>
          </a:p>
          <a:p>
            <a:pPr marL="342900" indent="-342900">
              <a:lnSpc>
                <a:spcPct val="150000"/>
              </a:lnSpc>
              <a:buFont typeface="Wingdings" charset="2"/>
              <a:buChar char="l"/>
            </a:pPr>
            <a:r>
              <a:rPr lang="zh-CN" altLang="en-US" sz="2000" dirty="0" smtClean="0">
                <a:latin typeface="Microsoft YaHei" charset="0"/>
                <a:ea typeface="Microsoft YaHei" charset="0"/>
                <a:cs typeface="Microsoft YaHei" charset="0"/>
              </a:rPr>
              <a:t>对</a:t>
            </a:r>
            <a:r>
              <a:rPr lang="zh-CN" altLang="en-US" sz="2000" dirty="0">
                <a:latin typeface="Microsoft YaHei" charset="0"/>
                <a:ea typeface="Microsoft YaHei" charset="0"/>
                <a:cs typeface="Microsoft YaHei" charset="0"/>
              </a:rPr>
              <a:t>浏览器事件做出响应</a:t>
            </a:r>
            <a:r>
              <a:rPr lang="zh-CN" altLang="en-US" sz="2000" dirty="0" smtClean="0">
                <a:latin typeface="Microsoft YaHei" charset="0"/>
                <a:ea typeface="Microsoft YaHei" charset="0"/>
                <a:cs typeface="Microsoft YaHei" charset="0"/>
              </a:rPr>
              <a:t>。</a:t>
            </a:r>
          </a:p>
          <a:p>
            <a:pPr marL="342900" indent="-342900">
              <a:lnSpc>
                <a:spcPct val="150000"/>
              </a:lnSpc>
              <a:buFont typeface="Wingdings" charset="2"/>
              <a:buChar char="l"/>
            </a:pPr>
            <a:r>
              <a:rPr lang="zh-CN" altLang="en-US" sz="2000" dirty="0" smtClean="0">
                <a:latin typeface="Microsoft YaHei" charset="0"/>
                <a:ea typeface="Microsoft YaHei" charset="0"/>
                <a:cs typeface="Microsoft YaHei" charset="0"/>
              </a:rPr>
              <a:t>读</a:t>
            </a:r>
            <a:r>
              <a:rPr lang="zh-CN" altLang="en-US" sz="2000" dirty="0">
                <a:latin typeface="Microsoft YaHei" charset="0"/>
                <a:ea typeface="Microsoft YaHei" charset="0"/>
                <a:cs typeface="Microsoft YaHei" charset="0"/>
              </a:rPr>
              <a:t>写</a:t>
            </a:r>
            <a:r>
              <a:rPr lang="en-US" altLang="zh-CN" sz="2000" dirty="0">
                <a:latin typeface="Microsoft YaHei" charset="0"/>
                <a:ea typeface="Microsoft YaHei" charset="0"/>
                <a:cs typeface="Microsoft YaHei" charset="0"/>
              </a:rPr>
              <a:t>HTML</a:t>
            </a:r>
            <a:r>
              <a:rPr lang="zh-CN" altLang="en-US" sz="2000" dirty="0">
                <a:latin typeface="Microsoft YaHei" charset="0"/>
                <a:ea typeface="Microsoft YaHei" charset="0"/>
                <a:cs typeface="Microsoft YaHei" charset="0"/>
              </a:rPr>
              <a:t>元素</a:t>
            </a:r>
            <a:r>
              <a:rPr lang="zh-CN" altLang="en-US" sz="2000" dirty="0" smtClean="0">
                <a:latin typeface="Microsoft YaHei" charset="0"/>
                <a:ea typeface="Microsoft YaHei" charset="0"/>
                <a:cs typeface="Microsoft YaHei" charset="0"/>
              </a:rPr>
              <a:t>。</a:t>
            </a:r>
          </a:p>
          <a:p>
            <a:pPr marL="342900" indent="-342900">
              <a:lnSpc>
                <a:spcPct val="150000"/>
              </a:lnSpc>
              <a:buFont typeface="Wingdings" charset="2"/>
              <a:buChar char="l"/>
            </a:pPr>
            <a:r>
              <a:rPr lang="zh-CN" altLang="en-US" sz="2000" dirty="0" smtClean="0">
                <a:latin typeface="Microsoft YaHei" charset="0"/>
                <a:ea typeface="Microsoft YaHei" charset="0"/>
                <a:cs typeface="Microsoft YaHei" charset="0"/>
              </a:rPr>
              <a:t>在</a:t>
            </a:r>
            <a:r>
              <a:rPr lang="zh-CN" altLang="en-US" sz="2000" dirty="0">
                <a:latin typeface="Microsoft YaHei" charset="0"/>
                <a:ea typeface="Microsoft YaHei" charset="0"/>
                <a:cs typeface="Microsoft YaHei" charset="0"/>
              </a:rPr>
              <a:t>数据被提交到服务器之前验证数据</a:t>
            </a:r>
            <a:r>
              <a:rPr lang="zh-CN" altLang="en-US" sz="2000" dirty="0" smtClean="0">
                <a:latin typeface="Microsoft YaHei" charset="0"/>
                <a:ea typeface="Microsoft YaHei" charset="0"/>
                <a:cs typeface="Microsoft YaHei" charset="0"/>
              </a:rPr>
              <a:t>。</a:t>
            </a:r>
          </a:p>
          <a:p>
            <a:pPr marL="342900" indent="-342900">
              <a:lnSpc>
                <a:spcPct val="150000"/>
              </a:lnSpc>
              <a:buFont typeface="Wingdings" charset="2"/>
              <a:buChar char="l"/>
            </a:pPr>
            <a:r>
              <a:rPr lang="zh-CN" altLang="en-US" sz="2000" dirty="0" smtClean="0">
                <a:latin typeface="Microsoft YaHei" charset="0"/>
                <a:ea typeface="Microsoft YaHei" charset="0"/>
                <a:cs typeface="Microsoft YaHei" charset="0"/>
              </a:rPr>
              <a:t>检测</a:t>
            </a:r>
            <a:r>
              <a:rPr lang="zh-CN" altLang="en-US" sz="2000" dirty="0">
                <a:latin typeface="Microsoft YaHei" charset="0"/>
                <a:ea typeface="Microsoft YaHei" charset="0"/>
                <a:cs typeface="Microsoft YaHei" charset="0"/>
              </a:rPr>
              <a:t>访客的浏览器信息</a:t>
            </a:r>
            <a:r>
              <a:rPr lang="zh-CN" altLang="en-US" sz="2000" dirty="0" smtClean="0">
                <a:latin typeface="Microsoft YaHei" charset="0"/>
                <a:ea typeface="Microsoft YaHei" charset="0"/>
                <a:cs typeface="Microsoft YaHei" charset="0"/>
              </a:rPr>
              <a:t>。</a:t>
            </a:r>
          </a:p>
          <a:p>
            <a:pPr marL="342900" indent="-342900">
              <a:lnSpc>
                <a:spcPct val="150000"/>
              </a:lnSpc>
              <a:buFont typeface="Wingdings" charset="2"/>
              <a:buChar char="l"/>
            </a:pPr>
            <a:r>
              <a:rPr lang="zh-CN" altLang="en-US" sz="2000" dirty="0" smtClean="0">
                <a:latin typeface="Microsoft YaHei" charset="0"/>
                <a:ea typeface="Microsoft YaHei" charset="0"/>
                <a:cs typeface="Microsoft YaHei" charset="0"/>
              </a:rPr>
              <a:t>控制</a:t>
            </a:r>
            <a:r>
              <a:rPr lang="en-US" altLang="zh-CN" sz="2000" dirty="0">
                <a:latin typeface="Microsoft YaHei" charset="0"/>
                <a:ea typeface="Microsoft YaHei" charset="0"/>
                <a:cs typeface="Microsoft YaHei" charset="0"/>
              </a:rPr>
              <a:t>cookies</a:t>
            </a:r>
            <a:r>
              <a:rPr lang="zh-CN" altLang="en-US" sz="2000" dirty="0">
                <a:latin typeface="Microsoft YaHei" charset="0"/>
                <a:ea typeface="Microsoft YaHei" charset="0"/>
                <a:cs typeface="Microsoft YaHei" charset="0"/>
              </a:rPr>
              <a:t>，包括创建和修改等</a:t>
            </a:r>
            <a:r>
              <a:rPr lang="zh-CN" altLang="en-US" sz="2000" dirty="0" smtClean="0">
                <a:latin typeface="Microsoft YaHei" charset="0"/>
                <a:ea typeface="Microsoft YaHei" charset="0"/>
                <a:cs typeface="Microsoft YaHei" charset="0"/>
              </a:rPr>
              <a:t>。</a:t>
            </a:r>
          </a:p>
          <a:p>
            <a:pPr marL="342900" indent="-342900">
              <a:lnSpc>
                <a:spcPct val="150000"/>
              </a:lnSpc>
              <a:buFont typeface="Wingdings" charset="2"/>
              <a:buChar char="l"/>
            </a:pPr>
            <a:r>
              <a:rPr lang="zh-CN" altLang="en-US" sz="2000" dirty="0" smtClean="0">
                <a:latin typeface="Microsoft YaHei" charset="0"/>
                <a:ea typeface="Microsoft YaHei" charset="0"/>
                <a:cs typeface="Microsoft YaHei" charset="0"/>
              </a:rPr>
              <a:t>基于</a:t>
            </a:r>
            <a:r>
              <a:rPr lang="en-US" altLang="zh-CN" sz="2000" dirty="0" err="1">
                <a:latin typeface="Microsoft YaHei" charset="0"/>
                <a:ea typeface="Microsoft YaHei" charset="0"/>
                <a:cs typeface="Microsoft YaHei" charset="0"/>
              </a:rPr>
              <a:t>Node.js</a:t>
            </a:r>
            <a:r>
              <a:rPr lang="zh-CN" altLang="en-US" sz="2000" dirty="0">
                <a:latin typeface="Microsoft YaHei" charset="0"/>
                <a:ea typeface="Microsoft YaHei" charset="0"/>
                <a:cs typeface="Microsoft YaHei" charset="0"/>
              </a:rPr>
              <a:t>技术进行服务器端编程。</a:t>
            </a:r>
            <a:endParaRPr lang="zh-CN" altLang="en-US" sz="2000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3291250"/>
      </p:ext>
    </p:extLst>
  </p:cSld>
  <p:clrMapOvr>
    <a:masterClrMapping/>
  </p:clrMapOvr>
  <p:transition spd="med"/>
  <p:timing>
    <p:tnLst>
      <p:par>
        <p:cTn id="1" dur="indefinite" restart="never" fill="hold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文本框 6"/>
          <p:cNvSpPr/>
          <p:nvPr/>
        </p:nvSpPr>
        <p:spPr>
          <a:xfrm>
            <a:off x="652779" y="7543"/>
            <a:ext cx="1733804" cy="5847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3600" b="1">
                <a:solidFill>
                  <a:srgbClr val="FFFFFF"/>
                </a:solidFill>
              </a:defRPr>
            </a:lvl1pPr>
          </a:lstStyle>
          <a:p>
            <a:r>
              <a:rPr lang="zh-CN" altLang="en-US" sz="3200" b="0" dirty="0" smtClean="0">
                <a:latin typeface="Microsoft YaHei" charset="0"/>
                <a:ea typeface="Microsoft YaHei" charset="0"/>
                <a:cs typeface="Microsoft YaHei" charset="0"/>
              </a:rPr>
              <a:t>引入方式</a:t>
            </a:r>
            <a:endParaRPr sz="3200" b="0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0" y="2678939"/>
            <a:ext cx="9601200" cy="13234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8000" dirty="0" smtClean="0">
                <a:solidFill>
                  <a:srgbClr val="3A68A3"/>
                </a:solidFill>
                <a:latin typeface="Microsoft YaHei" charset="0"/>
                <a:ea typeface="Microsoft YaHei" charset="0"/>
                <a:cs typeface="Microsoft YaHei" charset="0"/>
                <a:sym typeface="Helvetica"/>
              </a:rPr>
              <a:t>引入方式</a:t>
            </a:r>
            <a:endParaRPr lang="zh-CN" altLang="en-US" sz="8000" dirty="0">
              <a:solidFill>
                <a:srgbClr val="24599B"/>
              </a:solidFill>
              <a:latin typeface="Microsoft YaHei" charset="0"/>
              <a:ea typeface="Microsoft YaHei" charset="0"/>
              <a:cs typeface="Microsoft YaHei" charset="0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341869601"/>
      </p:ext>
    </p:extLst>
  </p:cSld>
  <p:clrMapOvr>
    <a:masterClrMapping/>
  </p:clrMapOvr>
  <p:transition spd="med"/>
  <p:timing>
    <p:tnLst>
      <p:par>
        <p:cTn id="1" dur="indefinite" restart="never" fill="hold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为什么要使用盒模型："/>
          <p:cNvSpPr/>
          <p:nvPr/>
        </p:nvSpPr>
        <p:spPr>
          <a:xfrm>
            <a:off x="762576" y="1014730"/>
            <a:ext cx="1669684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>
                <a:solidFill>
                  <a:srgbClr val="FF93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342900" lvl="0" indent="-342900" hangingPunct="0">
              <a:buFont typeface="Wingdings" charset="2"/>
              <a:buChar char="l"/>
            </a:pPr>
            <a:r>
              <a:rPr lang="zh-CN" altLang="en-US" sz="2400" b="0" kern="0" dirty="0" smtClean="0">
                <a:solidFill>
                  <a:srgbClr val="3A68A3"/>
                </a:solidFill>
                <a:latin typeface="Microsoft YaHei" charset="0"/>
                <a:ea typeface="Microsoft YaHei" charset="0"/>
                <a:cs typeface="Microsoft YaHei" charset="0"/>
              </a:rPr>
              <a:t>内部引入</a:t>
            </a:r>
            <a:endParaRPr lang="zh-CN" altLang="en-US" sz="2400" b="0" kern="0" dirty="0">
              <a:solidFill>
                <a:srgbClr val="3A68A3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8" name="文本框 6"/>
          <p:cNvSpPr/>
          <p:nvPr/>
        </p:nvSpPr>
        <p:spPr>
          <a:xfrm>
            <a:off x="652779" y="7543"/>
            <a:ext cx="1733804" cy="5847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3600" b="1">
                <a:solidFill>
                  <a:srgbClr val="FFFFFF"/>
                </a:solidFill>
              </a:defRPr>
            </a:lvl1pPr>
          </a:lstStyle>
          <a:p>
            <a:r>
              <a:rPr lang="zh-CN" altLang="en-US" sz="3200" b="0" dirty="0" smtClean="0">
                <a:latin typeface="Microsoft YaHei" charset="0"/>
                <a:ea typeface="Microsoft YaHei" charset="0"/>
                <a:cs typeface="Microsoft YaHei" charset="0"/>
              </a:rPr>
              <a:t>引入方式</a:t>
            </a:r>
            <a:endParaRPr sz="3200" b="0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94022" y="1704841"/>
            <a:ext cx="1493353" cy="40010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YaHei" charset="0"/>
                <a:ea typeface="Microsoft YaHei" charset="0"/>
                <a:cs typeface="Microsoft YaHei" charset="0"/>
                <a:sym typeface="Helvetica"/>
              </a:rPr>
              <a:t>head</a:t>
            </a:r>
            <a:r>
              <a:rPr kumimoji="0" lang="zh-CN" altLang="en-US" sz="20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YaHei" charset="0"/>
                <a:ea typeface="Microsoft YaHei" charset="0"/>
                <a:cs typeface="Microsoft YaHei" charset="0"/>
                <a:sym typeface="Helvetica"/>
              </a:rPr>
              <a:t>标签内</a:t>
            </a:r>
            <a:endParaRPr kumimoji="0" lang="zh-CN" altLang="en-US" sz="20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Microsoft YaHei" charset="0"/>
              <a:ea typeface="Microsoft YaHei" charset="0"/>
              <a:cs typeface="Microsoft YaHei" charset="0"/>
              <a:sym typeface="Helvetic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893230" y="3630625"/>
            <a:ext cx="1519002" cy="40010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2000" b="1" dirty="0" smtClean="0">
                <a:latin typeface="Microsoft YaHei" charset="0"/>
                <a:ea typeface="Microsoft YaHei" charset="0"/>
                <a:cs typeface="Microsoft YaHei" charset="0"/>
              </a:rPr>
              <a:t>body</a:t>
            </a:r>
            <a:r>
              <a:rPr kumimoji="0" lang="zh-CN" altLang="en-US" sz="20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YaHei" charset="0"/>
                <a:ea typeface="Microsoft YaHei" charset="0"/>
                <a:cs typeface="Microsoft YaHei" charset="0"/>
                <a:sym typeface="Helvetica"/>
              </a:rPr>
              <a:t>标签内</a:t>
            </a:r>
            <a:endParaRPr kumimoji="0" lang="zh-CN" altLang="en-US" sz="20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Microsoft YaHei" charset="0"/>
              <a:ea typeface="Microsoft YaHei" charset="0"/>
              <a:cs typeface="Microsoft YaHei" charset="0"/>
              <a:sym typeface="Helvetic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65520" y="2166032"/>
            <a:ext cx="392815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800" dirty="0" smtClean="0">
                <a:latin typeface="Microsoft YaHei" charset="0"/>
                <a:ea typeface="Microsoft YaHei" charset="0"/>
                <a:cs typeface="Microsoft YaHei" charset="0"/>
              </a:rPr>
              <a:t>在</a:t>
            </a:r>
            <a:r>
              <a:rPr lang="en-US" altLang="zh-CN" sz="1800" dirty="0" smtClean="0">
                <a:latin typeface="Microsoft YaHei" charset="0"/>
                <a:ea typeface="Microsoft YaHei" charset="0"/>
                <a:cs typeface="Microsoft YaHei" charset="0"/>
              </a:rPr>
              <a:t>head</a:t>
            </a:r>
            <a:r>
              <a:rPr lang="zh-CN" altLang="en-US" sz="1800" dirty="0" smtClean="0">
                <a:latin typeface="Microsoft YaHei" charset="0"/>
                <a:ea typeface="Microsoft YaHei" charset="0"/>
                <a:cs typeface="Microsoft YaHei" charset="0"/>
              </a:rPr>
              <a:t>标签内加入</a:t>
            </a:r>
            <a:r>
              <a:rPr lang="en-US" altLang="zh-CN" sz="1800" dirty="0" smtClean="0">
                <a:latin typeface="Microsoft YaHei" charset="0"/>
                <a:ea typeface="Microsoft YaHei" charset="0"/>
                <a:cs typeface="Microsoft YaHei" charset="0"/>
              </a:rPr>
              <a:t>script</a:t>
            </a:r>
            <a:r>
              <a:rPr lang="zh-CN" altLang="en-US" sz="1800" dirty="0" smtClean="0">
                <a:latin typeface="Microsoft YaHei" charset="0"/>
                <a:ea typeface="Microsoft YaHei" charset="0"/>
                <a:cs typeface="Microsoft YaHei" charset="0"/>
              </a:rPr>
              <a:t>标签，并在</a:t>
            </a:r>
            <a:r>
              <a:rPr lang="en-US" altLang="zh-CN" sz="1800" dirty="0" smtClean="0">
                <a:latin typeface="Microsoft YaHei" charset="0"/>
                <a:ea typeface="Microsoft YaHei" charset="0"/>
                <a:cs typeface="Microsoft YaHei" charset="0"/>
              </a:rPr>
              <a:t>&lt;script&gt;</a:t>
            </a:r>
            <a:r>
              <a:rPr lang="zh-CN" altLang="en-US" sz="1800" dirty="0" smtClean="0">
                <a:latin typeface="Microsoft YaHei" charset="0"/>
                <a:ea typeface="Microsoft YaHei" charset="0"/>
                <a:cs typeface="Microsoft YaHei" charset="0"/>
              </a:rPr>
              <a:t>和</a:t>
            </a:r>
            <a:r>
              <a:rPr lang="en-US" altLang="zh-CN" sz="1800" dirty="0" smtClean="0">
                <a:latin typeface="Microsoft YaHei" charset="0"/>
                <a:ea typeface="Microsoft YaHei" charset="0"/>
                <a:cs typeface="Microsoft YaHei" charset="0"/>
              </a:rPr>
              <a:t>&lt;/script&gt;</a:t>
            </a:r>
            <a:r>
              <a:rPr lang="zh-CN" altLang="en-US" sz="1800" dirty="0" smtClean="0">
                <a:latin typeface="Microsoft YaHei" charset="0"/>
                <a:ea typeface="Microsoft YaHei" charset="0"/>
                <a:cs typeface="Microsoft YaHei" charset="0"/>
              </a:rPr>
              <a:t>之间插入</a:t>
            </a:r>
            <a:r>
              <a:rPr lang="en-US" altLang="zh-CN" sz="1800" dirty="0" smtClean="0">
                <a:latin typeface="Microsoft YaHei" charset="0"/>
                <a:ea typeface="Microsoft YaHei" charset="0"/>
                <a:cs typeface="Microsoft YaHei" charset="0"/>
              </a:rPr>
              <a:t>JavaScript</a:t>
            </a:r>
            <a:r>
              <a:rPr lang="zh-CN" altLang="en-US" sz="1800" dirty="0" smtClean="0">
                <a:latin typeface="Microsoft YaHei" charset="0"/>
                <a:ea typeface="Microsoft YaHei" charset="0"/>
                <a:cs typeface="Microsoft YaHei" charset="0"/>
              </a:rPr>
              <a:t>代码</a:t>
            </a:r>
            <a:endParaRPr lang="zh-CN" altLang="en-US" sz="1800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963903" y="1842867"/>
            <a:ext cx="3771900" cy="1569660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chemeClr val="accent6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&lt;head&gt;</a:t>
            </a:r>
          </a:p>
          <a:p>
            <a:r>
              <a:rPr lang="zh-CN" altLang="en-US" sz="1600" dirty="0" smtClean="0">
                <a:solidFill>
                  <a:schemeClr val="accent6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  </a:t>
            </a:r>
            <a:r>
              <a:rPr lang="en-US" altLang="zh-CN" sz="1600" dirty="0" smtClean="0">
                <a:solidFill>
                  <a:schemeClr val="accent6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&lt;</a:t>
            </a:r>
            <a:r>
              <a:rPr lang="en-US" altLang="zh-CN" sz="1600" dirty="0">
                <a:solidFill>
                  <a:schemeClr val="accent6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title&gt;</a:t>
            </a:r>
            <a:r>
              <a:rPr lang="en-US" altLang="zh-CN" sz="1600" dirty="0" err="1">
                <a:solidFill>
                  <a:schemeClr val="accent6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javascript</a:t>
            </a:r>
            <a:r>
              <a:rPr lang="zh-CN" altLang="en-US" sz="1600" dirty="0">
                <a:solidFill>
                  <a:schemeClr val="accent6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入门</a:t>
            </a:r>
            <a:r>
              <a:rPr lang="en-US" altLang="zh-CN" sz="1600" dirty="0">
                <a:solidFill>
                  <a:schemeClr val="accent6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&lt;/title&gt;</a:t>
            </a:r>
          </a:p>
          <a:p>
            <a:r>
              <a:rPr lang="zh-CN" altLang="en-US" sz="1600" dirty="0" smtClean="0">
                <a:solidFill>
                  <a:schemeClr val="accent6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  </a:t>
            </a:r>
            <a:r>
              <a:rPr lang="en-US" altLang="zh-CN" sz="1600" dirty="0" smtClean="0">
                <a:solidFill>
                  <a:schemeClr val="accent6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&lt;script&gt;</a:t>
            </a:r>
            <a:endParaRPr lang="zh-CN" altLang="en-US" sz="1600" dirty="0" smtClean="0">
              <a:solidFill>
                <a:schemeClr val="accent6">
                  <a:lumMod val="50000"/>
                </a:schemeClr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lang="zh-CN" altLang="en-US" sz="1600" dirty="0" smtClean="0">
                <a:solidFill>
                  <a:schemeClr val="accent6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	</a:t>
            </a:r>
            <a:r>
              <a:rPr lang="mr-IN" altLang="zh-CN" sz="1600" dirty="0" smtClean="0">
                <a:solidFill>
                  <a:schemeClr val="accent6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……</a:t>
            </a:r>
            <a:r>
              <a:rPr lang="en-US" altLang="zh-CN" sz="1600" dirty="0" smtClean="0">
                <a:solidFill>
                  <a:schemeClr val="accent6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.</a:t>
            </a:r>
            <a:endParaRPr lang="zh-CN" altLang="en-US" sz="1600" dirty="0" smtClean="0">
              <a:solidFill>
                <a:schemeClr val="accent6">
                  <a:lumMod val="50000"/>
                </a:schemeClr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lang="zh-CN" altLang="en-US" sz="1600" dirty="0">
                <a:solidFill>
                  <a:schemeClr val="accent6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lang="zh-CN" altLang="en-US" sz="1600" dirty="0" smtClean="0">
                <a:solidFill>
                  <a:schemeClr val="accent6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lang="en-US" altLang="zh-CN" sz="1600" dirty="0" smtClean="0">
                <a:solidFill>
                  <a:schemeClr val="accent6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&lt;/</a:t>
            </a:r>
            <a:r>
              <a:rPr lang="en-US" altLang="zh-CN" sz="1600" dirty="0">
                <a:solidFill>
                  <a:schemeClr val="accent6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script&gt;</a:t>
            </a:r>
          </a:p>
          <a:p>
            <a:r>
              <a:rPr lang="mr-IN" altLang="zh-CN" sz="1600" dirty="0">
                <a:solidFill>
                  <a:schemeClr val="accent6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&lt;/</a:t>
            </a:r>
            <a:r>
              <a:rPr lang="mr-IN" altLang="zh-CN" sz="1600" dirty="0" err="1">
                <a:solidFill>
                  <a:schemeClr val="accent6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head</a:t>
            </a:r>
            <a:r>
              <a:rPr lang="mr-IN" altLang="zh-CN" sz="1600" dirty="0">
                <a:solidFill>
                  <a:schemeClr val="accent6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&gt;</a:t>
            </a:r>
          </a:p>
        </p:txBody>
      </p:sp>
      <p:sp>
        <p:nvSpPr>
          <p:cNvPr id="6" name="矩形 5"/>
          <p:cNvSpPr/>
          <p:nvPr/>
        </p:nvSpPr>
        <p:spPr>
          <a:xfrm>
            <a:off x="893230" y="4248827"/>
            <a:ext cx="390044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800" dirty="0">
                <a:latin typeface="Microsoft YaHei" charset="0"/>
                <a:ea typeface="Microsoft YaHei" charset="0"/>
                <a:cs typeface="Microsoft YaHei" charset="0"/>
              </a:rPr>
              <a:t>在</a:t>
            </a:r>
            <a:r>
              <a:rPr lang="en-US" altLang="zh-CN" sz="1800" dirty="0">
                <a:latin typeface="Microsoft YaHei" charset="0"/>
                <a:ea typeface="Microsoft YaHei" charset="0"/>
                <a:cs typeface="Microsoft YaHei" charset="0"/>
              </a:rPr>
              <a:t>body</a:t>
            </a:r>
            <a:r>
              <a:rPr lang="zh-CN" altLang="en-US" sz="1800" dirty="0">
                <a:latin typeface="Microsoft YaHei" charset="0"/>
                <a:ea typeface="Microsoft YaHei" charset="0"/>
                <a:cs typeface="Microsoft YaHei" charset="0"/>
              </a:rPr>
              <a:t>标签内加入</a:t>
            </a:r>
            <a:r>
              <a:rPr lang="en-US" altLang="zh-CN" sz="1800" dirty="0">
                <a:latin typeface="Microsoft YaHei" charset="0"/>
                <a:ea typeface="Microsoft YaHei" charset="0"/>
                <a:cs typeface="Microsoft YaHei" charset="0"/>
              </a:rPr>
              <a:t>script</a:t>
            </a:r>
            <a:r>
              <a:rPr lang="zh-CN" altLang="en-US" sz="1800" dirty="0">
                <a:latin typeface="Microsoft YaHei" charset="0"/>
                <a:ea typeface="Microsoft YaHei" charset="0"/>
                <a:cs typeface="Microsoft YaHei" charset="0"/>
              </a:rPr>
              <a:t>标签，并在</a:t>
            </a:r>
            <a:r>
              <a:rPr lang="en-US" altLang="zh-CN" sz="1800" dirty="0">
                <a:latin typeface="Microsoft YaHei" charset="0"/>
                <a:ea typeface="Microsoft YaHei" charset="0"/>
                <a:cs typeface="Microsoft YaHei" charset="0"/>
              </a:rPr>
              <a:t>&lt;script&gt;</a:t>
            </a:r>
            <a:r>
              <a:rPr lang="zh-CN" altLang="en-US" sz="1800" dirty="0">
                <a:latin typeface="Microsoft YaHei" charset="0"/>
                <a:ea typeface="Microsoft YaHei" charset="0"/>
                <a:cs typeface="Microsoft YaHei" charset="0"/>
              </a:rPr>
              <a:t>和</a:t>
            </a:r>
            <a:r>
              <a:rPr lang="en-US" altLang="zh-CN" sz="1800" dirty="0">
                <a:latin typeface="Microsoft YaHei" charset="0"/>
                <a:ea typeface="Microsoft YaHei" charset="0"/>
                <a:cs typeface="Microsoft YaHei" charset="0"/>
              </a:rPr>
              <a:t>&lt;/script&gt;</a:t>
            </a:r>
            <a:r>
              <a:rPr lang="zh-CN" altLang="en-US" sz="1800" dirty="0">
                <a:latin typeface="Microsoft YaHei" charset="0"/>
                <a:ea typeface="Microsoft YaHei" charset="0"/>
                <a:cs typeface="Microsoft YaHei" charset="0"/>
              </a:rPr>
              <a:t>之间插入</a:t>
            </a:r>
            <a:r>
              <a:rPr lang="en-US" altLang="zh-CN" sz="1800" dirty="0">
                <a:latin typeface="Microsoft YaHei" charset="0"/>
                <a:ea typeface="Microsoft YaHei" charset="0"/>
                <a:cs typeface="Microsoft YaHei" charset="0"/>
              </a:rPr>
              <a:t>JavaScript</a:t>
            </a:r>
            <a:r>
              <a:rPr lang="zh-CN" altLang="en-US" sz="1800" dirty="0">
                <a:latin typeface="Microsoft YaHei" charset="0"/>
                <a:ea typeface="Microsoft YaHei" charset="0"/>
                <a:cs typeface="Microsoft YaHei" charset="0"/>
              </a:rPr>
              <a:t>代码。</a:t>
            </a:r>
          </a:p>
        </p:txBody>
      </p:sp>
      <p:sp>
        <p:nvSpPr>
          <p:cNvPr id="13" name="矩形 12"/>
          <p:cNvSpPr/>
          <p:nvPr/>
        </p:nvSpPr>
        <p:spPr>
          <a:xfrm>
            <a:off x="4963903" y="3926716"/>
            <a:ext cx="3771900" cy="1569660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chemeClr val="accent6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&lt;body&gt;</a:t>
            </a:r>
          </a:p>
          <a:p>
            <a:r>
              <a:rPr lang="zh-CN" altLang="en-US" sz="1600" dirty="0" smtClean="0">
                <a:solidFill>
                  <a:schemeClr val="accent6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  </a:t>
            </a:r>
            <a:r>
              <a:rPr lang="en-US" altLang="zh-CN" sz="1600" dirty="0" smtClean="0">
                <a:solidFill>
                  <a:schemeClr val="accent6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......</a:t>
            </a:r>
            <a:endParaRPr lang="zh-CN" altLang="en-US" sz="1600" dirty="0">
              <a:solidFill>
                <a:schemeClr val="accent6">
                  <a:lumMod val="50000"/>
                </a:schemeClr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lang="zh-CN" altLang="en-US" sz="1600" dirty="0" smtClean="0">
                <a:solidFill>
                  <a:schemeClr val="accent6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  </a:t>
            </a:r>
            <a:r>
              <a:rPr lang="en-US" altLang="zh-CN" sz="1600" dirty="0" smtClean="0">
                <a:solidFill>
                  <a:schemeClr val="accent6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&lt;</a:t>
            </a:r>
            <a:r>
              <a:rPr lang="en-US" altLang="zh-CN" sz="1600" dirty="0">
                <a:solidFill>
                  <a:schemeClr val="accent6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script&gt;</a:t>
            </a:r>
          </a:p>
          <a:p>
            <a:r>
              <a:rPr lang="zh-CN" altLang="en-US" sz="1600" dirty="0" smtClean="0">
                <a:solidFill>
                  <a:schemeClr val="accent6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    </a:t>
            </a:r>
            <a:r>
              <a:rPr lang="en-US" altLang="zh-CN" sz="1600" dirty="0" smtClean="0">
                <a:solidFill>
                  <a:schemeClr val="accent6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alert</a:t>
            </a:r>
            <a:r>
              <a:rPr lang="en-US" altLang="zh-CN" sz="1600" dirty="0">
                <a:solidFill>
                  <a:schemeClr val="accent6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("</a:t>
            </a:r>
            <a:r>
              <a:rPr lang="zh-CN" altLang="en-US" sz="1600" dirty="0">
                <a:solidFill>
                  <a:schemeClr val="accent6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我是第一个</a:t>
            </a:r>
            <a:r>
              <a:rPr lang="en-US" altLang="zh-CN" sz="1600" dirty="0">
                <a:solidFill>
                  <a:schemeClr val="accent6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JavaScript");</a:t>
            </a:r>
          </a:p>
          <a:p>
            <a:r>
              <a:rPr lang="zh-CN" altLang="en-US" sz="1600" dirty="0" smtClean="0">
                <a:solidFill>
                  <a:schemeClr val="accent6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  </a:t>
            </a:r>
            <a:r>
              <a:rPr lang="en-US" altLang="zh-CN" sz="1600" dirty="0" smtClean="0">
                <a:solidFill>
                  <a:schemeClr val="accent6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&lt;/</a:t>
            </a:r>
            <a:r>
              <a:rPr lang="en-US" altLang="zh-CN" sz="1600" dirty="0">
                <a:solidFill>
                  <a:schemeClr val="accent6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script&gt;</a:t>
            </a:r>
          </a:p>
          <a:p>
            <a:r>
              <a:rPr lang="mr-IN" altLang="zh-CN" sz="1600" dirty="0">
                <a:solidFill>
                  <a:schemeClr val="accent6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&lt;/</a:t>
            </a:r>
            <a:r>
              <a:rPr lang="mr-IN" altLang="zh-CN" sz="1600" dirty="0" err="1">
                <a:solidFill>
                  <a:schemeClr val="accent6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body</a:t>
            </a:r>
            <a:r>
              <a:rPr lang="mr-IN" altLang="zh-CN" sz="1600" dirty="0">
                <a:solidFill>
                  <a:schemeClr val="accent6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&gt;</a:t>
            </a:r>
          </a:p>
        </p:txBody>
      </p:sp>
      <p:sp>
        <p:nvSpPr>
          <p:cNvPr id="12" name="矩形 11"/>
          <p:cNvSpPr/>
          <p:nvPr/>
        </p:nvSpPr>
        <p:spPr>
          <a:xfrm>
            <a:off x="865520" y="5714473"/>
            <a:ext cx="570460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一般在</a:t>
            </a:r>
            <a:r>
              <a:rPr lang="en-US" altLang="zh-CN" sz="2000" dirty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&lt;/body&gt;</a:t>
            </a:r>
            <a:r>
              <a:rPr lang="zh-CN" altLang="en-US" sz="2000" dirty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结束标签前插入</a:t>
            </a:r>
            <a:r>
              <a:rPr lang="en-US" altLang="zh-CN" sz="2000" dirty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script</a:t>
            </a:r>
            <a:r>
              <a:rPr lang="zh-CN" altLang="en-US" sz="2000" dirty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的标签</a:t>
            </a:r>
          </a:p>
        </p:txBody>
      </p:sp>
    </p:spTree>
    <p:extLst>
      <p:ext uri="{BB962C8B-B14F-4D97-AF65-F5344CB8AC3E}">
        <p14:creationId xmlns:p14="http://schemas.microsoft.com/office/powerpoint/2010/main" val="761539028"/>
      </p:ext>
    </p:extLst>
  </p:cSld>
  <p:clrMapOvr>
    <a:masterClrMapping/>
  </p:clrMapOvr>
  <p:transition spd="med"/>
  <p:timing>
    <p:tnLst>
      <p:par>
        <p:cTn id="1" dur="indefinite" restart="never" fill="hold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为什么要使用盒模型："/>
          <p:cNvSpPr/>
          <p:nvPr/>
        </p:nvSpPr>
        <p:spPr>
          <a:xfrm>
            <a:off x="762576" y="1014730"/>
            <a:ext cx="1669684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>
                <a:solidFill>
                  <a:srgbClr val="FF93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342900" lvl="0" indent="-342900" hangingPunct="0">
              <a:buFont typeface="Wingdings" charset="2"/>
              <a:buChar char="l"/>
            </a:pPr>
            <a:r>
              <a:rPr lang="zh-CN" altLang="en-US" sz="2400" b="0" kern="0" dirty="0" smtClean="0">
                <a:solidFill>
                  <a:srgbClr val="3A68A3"/>
                </a:solidFill>
                <a:latin typeface="Microsoft YaHei" charset="0"/>
                <a:ea typeface="Microsoft YaHei" charset="0"/>
                <a:cs typeface="Microsoft YaHei" charset="0"/>
              </a:rPr>
              <a:t>外部引入</a:t>
            </a:r>
            <a:endParaRPr lang="zh-CN" altLang="en-US" sz="2400" b="0" kern="0" dirty="0">
              <a:solidFill>
                <a:srgbClr val="3A68A3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8" name="文本框 6"/>
          <p:cNvSpPr/>
          <p:nvPr/>
        </p:nvSpPr>
        <p:spPr>
          <a:xfrm>
            <a:off x="652779" y="7543"/>
            <a:ext cx="1733804" cy="5847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3600" b="1">
                <a:solidFill>
                  <a:srgbClr val="FFFFFF"/>
                </a:solidFill>
              </a:defRPr>
            </a:lvl1pPr>
          </a:lstStyle>
          <a:p>
            <a:r>
              <a:rPr lang="zh-CN" altLang="en-US" sz="3200" b="0" dirty="0" smtClean="0">
                <a:latin typeface="Microsoft YaHei" charset="0"/>
                <a:ea typeface="Microsoft YaHei" charset="0"/>
                <a:cs typeface="Microsoft YaHei" charset="0"/>
              </a:rPr>
              <a:t>引入方式</a:t>
            </a:r>
            <a:endParaRPr sz="3200" b="0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962502" y="1708833"/>
            <a:ext cx="8153789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latin typeface="Microsoft YaHei" charset="0"/>
                <a:ea typeface="Microsoft YaHei" charset="0"/>
                <a:cs typeface="Microsoft YaHei" charset="0"/>
              </a:rPr>
              <a:t>可以把</a:t>
            </a:r>
            <a:r>
              <a:rPr lang="en-US" altLang="zh-CN" sz="2000" dirty="0">
                <a:latin typeface="Microsoft YaHei" charset="0"/>
                <a:ea typeface="Microsoft YaHei" charset="0"/>
                <a:cs typeface="Microsoft YaHei" charset="0"/>
              </a:rPr>
              <a:t>JavaScript</a:t>
            </a:r>
            <a:r>
              <a:rPr lang="zh-CN" altLang="en-US" sz="2000" dirty="0">
                <a:latin typeface="Microsoft YaHei" charset="0"/>
                <a:ea typeface="Microsoft YaHei" charset="0"/>
                <a:cs typeface="Microsoft YaHei" charset="0"/>
              </a:rPr>
              <a:t>代码保存在外部文件中，外部</a:t>
            </a:r>
            <a:r>
              <a:rPr lang="en-US" altLang="zh-CN" sz="2000" dirty="0">
                <a:latin typeface="Microsoft YaHei" charset="0"/>
                <a:ea typeface="Microsoft YaHei" charset="0"/>
                <a:cs typeface="Microsoft YaHei" charset="0"/>
              </a:rPr>
              <a:t>JavaScript</a:t>
            </a:r>
            <a:r>
              <a:rPr lang="zh-CN" altLang="en-US" sz="2000" dirty="0">
                <a:latin typeface="Microsoft YaHei" charset="0"/>
                <a:ea typeface="Microsoft YaHei" charset="0"/>
                <a:cs typeface="Microsoft YaHei" charset="0"/>
              </a:rPr>
              <a:t>文件</a:t>
            </a:r>
            <a:r>
              <a:rPr lang="zh-CN" altLang="en-US" sz="2000" dirty="0" smtClean="0">
                <a:latin typeface="Microsoft YaHei" charset="0"/>
                <a:ea typeface="Microsoft YaHei" charset="0"/>
                <a:cs typeface="Microsoft YaHei" charset="0"/>
              </a:rPr>
              <a:t>的</a:t>
            </a:r>
          </a:p>
          <a:p>
            <a:r>
              <a:rPr lang="zh-CN" altLang="en-US" sz="2000" dirty="0" smtClean="0">
                <a:latin typeface="Microsoft YaHei" charset="0"/>
                <a:ea typeface="Microsoft YaHei" charset="0"/>
                <a:cs typeface="Microsoft YaHei" charset="0"/>
              </a:rPr>
              <a:t>文</a:t>
            </a:r>
            <a:r>
              <a:rPr lang="zh-CN" altLang="en-US" sz="2000" dirty="0">
                <a:latin typeface="Microsoft YaHei" charset="0"/>
                <a:ea typeface="Microsoft YaHei" charset="0"/>
                <a:cs typeface="Microsoft YaHei" charset="0"/>
              </a:rPr>
              <a:t>件扩展名是</a:t>
            </a:r>
            <a:r>
              <a:rPr lang="en-US" altLang="zh-CN" sz="2000" dirty="0">
                <a:latin typeface="Microsoft YaHei" charset="0"/>
                <a:ea typeface="Microsoft YaHei" charset="0"/>
                <a:cs typeface="Microsoft YaHei" charset="0"/>
              </a:rPr>
              <a:t>.</a:t>
            </a:r>
            <a:r>
              <a:rPr lang="en-US" altLang="zh-CN" sz="2000" dirty="0" err="1">
                <a:latin typeface="Microsoft YaHei" charset="0"/>
                <a:ea typeface="Microsoft YaHei" charset="0"/>
                <a:cs typeface="Microsoft YaHei" charset="0"/>
              </a:rPr>
              <a:t>js</a:t>
            </a:r>
            <a:r>
              <a:rPr lang="zh-CN" altLang="en-US" sz="2000" dirty="0" smtClean="0">
                <a:latin typeface="Microsoft YaHei" charset="0"/>
                <a:ea typeface="Microsoft YaHei" charset="0"/>
                <a:cs typeface="Microsoft YaHei" charset="0"/>
              </a:rPr>
              <a:t>。</a:t>
            </a:r>
          </a:p>
          <a:p>
            <a:endParaRPr lang="zh-CN" altLang="en-US" sz="2000" dirty="0"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lang="zh-CN" altLang="en-US" sz="2000" dirty="0">
                <a:latin typeface="Microsoft YaHei" charset="0"/>
                <a:ea typeface="Microsoft YaHei" charset="0"/>
                <a:cs typeface="Microsoft YaHei" charset="0"/>
              </a:rPr>
              <a:t>如需使用外部文件，请在 </a:t>
            </a:r>
            <a:r>
              <a:rPr lang="en-US" altLang="zh-CN" sz="2000" dirty="0">
                <a:latin typeface="Microsoft YaHei" charset="0"/>
                <a:ea typeface="Microsoft YaHei" charset="0"/>
                <a:cs typeface="Microsoft YaHei" charset="0"/>
              </a:rPr>
              <a:t>&lt;script&gt; </a:t>
            </a:r>
            <a:r>
              <a:rPr lang="zh-CN" altLang="en-US" sz="2000" dirty="0">
                <a:latin typeface="Microsoft YaHei" charset="0"/>
                <a:ea typeface="Microsoft YaHei" charset="0"/>
                <a:cs typeface="Microsoft YaHei" charset="0"/>
              </a:rPr>
              <a:t>标签</a:t>
            </a:r>
            <a:r>
              <a:rPr lang="zh-CN" altLang="en-US" sz="2000" dirty="0" smtClean="0">
                <a:latin typeface="Microsoft YaHei" charset="0"/>
                <a:ea typeface="Microsoft YaHei" charset="0"/>
                <a:cs typeface="Microsoft YaHei" charset="0"/>
              </a:rPr>
              <a:t>的</a:t>
            </a:r>
            <a:r>
              <a:rPr lang="en-US" altLang="zh-CN" sz="2000" dirty="0" smtClean="0">
                <a:latin typeface="Microsoft YaHei" charset="0"/>
                <a:ea typeface="Microsoft YaHei" charset="0"/>
                <a:cs typeface="Microsoft YaHei" charset="0"/>
              </a:rPr>
              <a:t>”</a:t>
            </a:r>
            <a:r>
              <a:rPr lang="en-US" altLang="zh-CN" sz="2000" dirty="0" err="1" smtClean="0">
                <a:latin typeface="Microsoft YaHei" charset="0"/>
                <a:ea typeface="Microsoft YaHei" charset="0"/>
                <a:cs typeface="Microsoft YaHei" charset="0"/>
              </a:rPr>
              <a:t>src</a:t>
            </a:r>
            <a:r>
              <a:rPr lang="en-US" altLang="zh-CN" sz="2000" dirty="0" smtClean="0">
                <a:latin typeface="Microsoft YaHei" charset="0"/>
                <a:ea typeface="Microsoft YaHei" charset="0"/>
                <a:cs typeface="Microsoft YaHei" charset="0"/>
              </a:rPr>
              <a:t>” </a:t>
            </a:r>
            <a:r>
              <a:rPr lang="zh-CN" altLang="en-US" sz="2000" dirty="0">
                <a:latin typeface="Microsoft YaHei" charset="0"/>
                <a:ea typeface="Microsoft YaHei" charset="0"/>
                <a:cs typeface="Microsoft YaHei" charset="0"/>
              </a:rPr>
              <a:t>属性中设置</a:t>
            </a:r>
            <a:r>
              <a:rPr lang="zh-CN" altLang="en-US" sz="2000" dirty="0" smtClean="0">
                <a:latin typeface="Microsoft YaHei" charset="0"/>
                <a:ea typeface="Microsoft YaHei" charset="0"/>
                <a:cs typeface="Microsoft YaHei" charset="0"/>
              </a:rPr>
              <a:t>该</a:t>
            </a:r>
          </a:p>
          <a:p>
            <a:r>
              <a:rPr lang="zh-CN" altLang="en-US" sz="2000" dirty="0" smtClean="0"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lang="en-US" altLang="zh-CN" sz="2000" dirty="0">
                <a:latin typeface="Microsoft YaHei" charset="0"/>
                <a:ea typeface="Microsoft YaHei" charset="0"/>
                <a:cs typeface="Microsoft YaHei" charset="0"/>
              </a:rPr>
              <a:t>.</a:t>
            </a:r>
            <a:r>
              <a:rPr lang="en-US" altLang="zh-CN" sz="2000" dirty="0" err="1">
                <a:latin typeface="Microsoft YaHei" charset="0"/>
                <a:ea typeface="Microsoft YaHei" charset="0"/>
                <a:cs typeface="Microsoft YaHei" charset="0"/>
              </a:rPr>
              <a:t>js</a:t>
            </a:r>
            <a:r>
              <a:rPr lang="en-US" altLang="zh-CN" sz="2000" dirty="0"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lang="zh-CN" altLang="en-US" sz="2000" dirty="0">
                <a:latin typeface="Microsoft YaHei" charset="0"/>
                <a:ea typeface="Microsoft YaHei" charset="0"/>
                <a:cs typeface="Microsoft YaHei" charset="0"/>
              </a:rPr>
              <a:t>文件。</a:t>
            </a:r>
          </a:p>
        </p:txBody>
      </p:sp>
      <p:sp>
        <p:nvSpPr>
          <p:cNvPr id="11" name="矩形 10"/>
          <p:cNvSpPr/>
          <p:nvPr/>
        </p:nvSpPr>
        <p:spPr>
          <a:xfrm>
            <a:off x="2594776" y="3570509"/>
            <a:ext cx="4221660" cy="1569660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chemeClr val="accent6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&lt;!DOCTYPE html&gt;</a:t>
            </a:r>
          </a:p>
          <a:p>
            <a:r>
              <a:rPr lang="en-US" altLang="zh-CN" sz="1600" dirty="0">
                <a:solidFill>
                  <a:schemeClr val="accent6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&lt;html&gt;</a:t>
            </a:r>
          </a:p>
          <a:p>
            <a:r>
              <a:rPr lang="en-US" altLang="zh-CN" sz="1600" dirty="0" smtClean="0">
                <a:solidFill>
                  <a:schemeClr val="accent6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  </a:t>
            </a:r>
            <a:r>
              <a:rPr lang="mr-IN" altLang="zh-CN" sz="1600" dirty="0" smtClean="0">
                <a:solidFill>
                  <a:schemeClr val="accent6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&lt;</a:t>
            </a:r>
            <a:r>
              <a:rPr lang="mr-IN" altLang="zh-CN" sz="1600" dirty="0" err="1">
                <a:solidFill>
                  <a:schemeClr val="accent6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body</a:t>
            </a:r>
            <a:r>
              <a:rPr lang="mr-IN" altLang="zh-CN" sz="1600" dirty="0">
                <a:solidFill>
                  <a:schemeClr val="accent6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&gt;</a:t>
            </a:r>
          </a:p>
          <a:p>
            <a:r>
              <a:rPr lang="en-US" altLang="zh-CN" sz="1600" dirty="0" smtClean="0">
                <a:solidFill>
                  <a:schemeClr val="accent6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    &lt;</a:t>
            </a:r>
            <a:r>
              <a:rPr lang="en-US" altLang="zh-CN" sz="1600" dirty="0">
                <a:solidFill>
                  <a:schemeClr val="accent6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script </a:t>
            </a:r>
            <a:r>
              <a:rPr lang="en-US" altLang="zh-CN" sz="1600" dirty="0" err="1">
                <a:solidFill>
                  <a:schemeClr val="accent6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src</a:t>
            </a:r>
            <a:r>
              <a:rPr lang="en-US" altLang="zh-CN" sz="1600" dirty="0">
                <a:solidFill>
                  <a:schemeClr val="accent6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="</a:t>
            </a:r>
            <a:r>
              <a:rPr lang="en-US" altLang="zh-CN" sz="1600" dirty="0" err="1">
                <a:solidFill>
                  <a:schemeClr val="accent6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myScript.js</a:t>
            </a:r>
            <a:r>
              <a:rPr lang="en-US" altLang="zh-CN" sz="1600" dirty="0">
                <a:solidFill>
                  <a:schemeClr val="accent6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"&gt;&lt;/script&gt;</a:t>
            </a:r>
          </a:p>
          <a:p>
            <a:r>
              <a:rPr lang="en-US" altLang="zh-CN" sz="1600" dirty="0" smtClean="0">
                <a:solidFill>
                  <a:schemeClr val="accent6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  </a:t>
            </a:r>
            <a:r>
              <a:rPr lang="mr-IN" altLang="zh-CN" sz="1600" dirty="0" smtClean="0">
                <a:solidFill>
                  <a:schemeClr val="accent6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&lt;/</a:t>
            </a:r>
            <a:r>
              <a:rPr lang="mr-IN" altLang="zh-CN" sz="1600" dirty="0" err="1">
                <a:solidFill>
                  <a:schemeClr val="accent6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body</a:t>
            </a:r>
            <a:r>
              <a:rPr lang="mr-IN" altLang="zh-CN" sz="1600" dirty="0">
                <a:solidFill>
                  <a:schemeClr val="accent6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&gt;</a:t>
            </a:r>
          </a:p>
          <a:p>
            <a:r>
              <a:rPr lang="mr-IN" altLang="zh-CN" sz="1600" dirty="0">
                <a:solidFill>
                  <a:schemeClr val="accent6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&lt;/</a:t>
            </a:r>
            <a:r>
              <a:rPr lang="mr-IN" altLang="zh-CN" sz="1600" dirty="0" err="1">
                <a:solidFill>
                  <a:schemeClr val="accent6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html</a:t>
            </a:r>
            <a:r>
              <a:rPr lang="mr-IN" altLang="zh-CN" sz="1600" dirty="0">
                <a:solidFill>
                  <a:schemeClr val="accent6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&gt;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962502" y="5374593"/>
            <a:ext cx="4819585" cy="40010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r>
              <a:rPr lang="zh-CN" altLang="en-US" sz="2000" dirty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外部</a:t>
            </a:r>
            <a:r>
              <a:rPr lang="en-US" altLang="zh-CN" sz="2000" dirty="0" err="1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js</a:t>
            </a:r>
            <a:r>
              <a:rPr lang="zh-CN" altLang="en-US" sz="2000" dirty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文件代码不能包含 </a:t>
            </a:r>
            <a:r>
              <a:rPr lang="en-US" altLang="zh-CN" sz="2000" dirty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&lt;script&gt; </a:t>
            </a:r>
            <a:r>
              <a:rPr lang="zh-CN" altLang="en-US" sz="2000" dirty="0">
                <a:solidFill>
                  <a:srgbClr val="C00000"/>
                </a:solidFill>
                <a:latin typeface="Microsoft YaHei" charset="0"/>
                <a:ea typeface="Microsoft YaHei" charset="0"/>
                <a:cs typeface="Microsoft YaHei" charset="0"/>
              </a:rPr>
              <a:t>标签。</a:t>
            </a:r>
            <a:endParaRPr kumimoji="0" lang="zh-CN" altLang="en-US" sz="2000" b="0" i="0" u="none" strike="noStrike" cap="none" spc="0" normalizeH="0" baseline="0" dirty="0">
              <a:ln>
                <a:noFill/>
              </a:ln>
              <a:solidFill>
                <a:srgbClr val="C00000"/>
              </a:solidFill>
              <a:effectLst/>
              <a:uFillTx/>
              <a:latin typeface="Microsoft YaHei" charset="0"/>
              <a:ea typeface="Microsoft YaHei" charset="0"/>
              <a:cs typeface="Microsoft YaHei" charset="0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159292566"/>
      </p:ext>
    </p:extLst>
  </p:cSld>
  <p:clrMapOvr>
    <a:masterClrMapping/>
  </p:clrMapOvr>
  <p:transition spd="med"/>
  <p:timing>
    <p:tnLst>
      <p:par>
        <p:cTn id="1" dur="indefinite" restart="never" fill="hold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为什么要使用盒模型："/>
          <p:cNvSpPr/>
          <p:nvPr/>
        </p:nvSpPr>
        <p:spPr>
          <a:xfrm>
            <a:off x="762576" y="1014730"/>
            <a:ext cx="2285237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>
                <a:solidFill>
                  <a:srgbClr val="FF93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342900" lvl="0" indent="-342900" hangingPunct="0">
              <a:buFont typeface="Wingdings" charset="2"/>
              <a:buChar char="l"/>
            </a:pPr>
            <a:r>
              <a:rPr lang="zh-CN" altLang="en-US" sz="2400" b="0" kern="0" dirty="0" smtClean="0">
                <a:solidFill>
                  <a:srgbClr val="3A68A3"/>
                </a:solidFill>
                <a:latin typeface="Microsoft YaHei" charset="0"/>
                <a:ea typeface="Microsoft YaHei" charset="0"/>
                <a:cs typeface="Microsoft YaHei" charset="0"/>
              </a:rPr>
              <a:t>引入方式小结</a:t>
            </a:r>
            <a:endParaRPr lang="zh-CN" altLang="en-US" sz="2400" b="0" kern="0" dirty="0">
              <a:solidFill>
                <a:srgbClr val="3A68A3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9" name="文本框 6"/>
          <p:cNvSpPr/>
          <p:nvPr/>
        </p:nvSpPr>
        <p:spPr>
          <a:xfrm>
            <a:off x="652779" y="7543"/>
            <a:ext cx="1733804" cy="5847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3600" b="1">
                <a:solidFill>
                  <a:srgbClr val="FFFFFF"/>
                </a:solidFill>
              </a:defRPr>
            </a:lvl1pPr>
          </a:lstStyle>
          <a:p>
            <a:r>
              <a:rPr lang="zh-CN" altLang="en-US" sz="3200" b="0" dirty="0" smtClean="0">
                <a:latin typeface="Microsoft YaHei" charset="0"/>
                <a:ea typeface="Microsoft YaHei" charset="0"/>
                <a:cs typeface="Microsoft YaHei" charset="0"/>
              </a:rPr>
              <a:t>引入方式</a:t>
            </a:r>
            <a:endParaRPr sz="3200" b="0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762576" y="1996845"/>
            <a:ext cx="7993497" cy="25237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smtClean="0">
                <a:latin typeface="Microsoft YaHei" charset="0"/>
                <a:ea typeface="Microsoft YaHei" charset="0"/>
                <a:cs typeface="Microsoft YaHei" charset="0"/>
              </a:rPr>
              <a:t>JavaScript</a:t>
            </a:r>
            <a:r>
              <a:rPr lang="zh-CN" altLang="en-US" sz="2000" dirty="0" smtClean="0">
                <a:latin typeface="Microsoft YaHei" charset="0"/>
                <a:ea typeface="Microsoft YaHei" charset="0"/>
                <a:cs typeface="Microsoft YaHei" charset="0"/>
              </a:rPr>
              <a:t>引入方式有两种：</a:t>
            </a:r>
          </a:p>
          <a:p>
            <a:endParaRPr lang="zh-CN" altLang="en-US" sz="2000" dirty="0">
              <a:latin typeface="Microsoft YaHei" charset="0"/>
              <a:ea typeface="Microsoft YaHei" charset="0"/>
              <a:cs typeface="Microsoft YaHei" charset="0"/>
            </a:endParaRPr>
          </a:p>
          <a:p>
            <a:pPr marL="342900" indent="-342900">
              <a:buFont typeface="Wingdings" charset="2"/>
              <a:buChar char="l"/>
            </a:pPr>
            <a:r>
              <a:rPr lang="zh-CN" altLang="en-US" sz="2000" dirty="0" smtClean="0">
                <a:latin typeface="Microsoft YaHei" charset="0"/>
                <a:ea typeface="Microsoft YaHei" charset="0"/>
                <a:cs typeface="Microsoft YaHei" charset="0"/>
              </a:rPr>
              <a:t>内部</a:t>
            </a:r>
            <a:r>
              <a:rPr lang="zh-CN" altLang="en-US" sz="2000" dirty="0" smtClean="0">
                <a:latin typeface="Microsoft YaHei" charset="0"/>
                <a:ea typeface="Microsoft YaHei" charset="0"/>
                <a:cs typeface="Microsoft YaHei" charset="0"/>
              </a:rPr>
              <a:t>引入</a:t>
            </a:r>
          </a:p>
          <a:p>
            <a:r>
              <a:rPr lang="zh-CN" altLang="en-US" sz="1800" dirty="0" smtClean="0">
                <a:latin typeface="Microsoft YaHei" charset="0"/>
                <a:ea typeface="Microsoft YaHei" charset="0"/>
                <a:cs typeface="Microsoft YaHei" charset="0"/>
              </a:rPr>
              <a:t>     </a:t>
            </a:r>
            <a:r>
              <a:rPr lang="zh-CN" altLang="en-US" sz="1800" dirty="0" smtClean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内部</a:t>
            </a:r>
            <a:r>
              <a:rPr lang="zh-CN" altLang="en-US" sz="1800" dirty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引入的优点减少服务器压力，缺点不易维护。</a:t>
            </a:r>
          </a:p>
          <a:p>
            <a:pPr marL="342900" indent="-342900">
              <a:buFont typeface="Wingdings" charset="2"/>
              <a:buChar char="l"/>
            </a:pPr>
            <a:endParaRPr lang="zh-CN" altLang="en-US" sz="2000" dirty="0">
              <a:latin typeface="Microsoft YaHei" charset="0"/>
              <a:ea typeface="Microsoft YaHei" charset="0"/>
              <a:cs typeface="Microsoft YaHei" charset="0"/>
            </a:endParaRPr>
          </a:p>
          <a:p>
            <a:pPr marL="342900" indent="-342900">
              <a:buFont typeface="Wingdings" charset="2"/>
              <a:buChar char="l"/>
            </a:pPr>
            <a:r>
              <a:rPr lang="zh-CN" altLang="en-US" sz="2000" dirty="0" smtClean="0">
                <a:latin typeface="Microsoft YaHei" charset="0"/>
                <a:ea typeface="Microsoft YaHei" charset="0"/>
                <a:cs typeface="Microsoft YaHei" charset="0"/>
              </a:rPr>
              <a:t>外部</a:t>
            </a:r>
            <a:r>
              <a:rPr lang="zh-CN" altLang="en-US" sz="2000" dirty="0" smtClean="0">
                <a:latin typeface="Microsoft YaHei" charset="0"/>
                <a:ea typeface="Microsoft YaHei" charset="0"/>
                <a:cs typeface="Microsoft YaHei" charset="0"/>
              </a:rPr>
              <a:t>引入</a:t>
            </a:r>
          </a:p>
          <a:p>
            <a:r>
              <a:rPr lang="zh-CN" altLang="en-US" sz="2000" dirty="0" smtClean="0">
                <a:latin typeface="Microsoft YaHei" charset="0"/>
                <a:ea typeface="Microsoft YaHei" charset="0"/>
                <a:cs typeface="Microsoft YaHei" charset="0"/>
              </a:rPr>
              <a:t>     </a:t>
            </a:r>
            <a:r>
              <a:rPr lang="zh-CN" altLang="en-US" sz="1800" dirty="0" smtClean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外部</a:t>
            </a:r>
            <a:r>
              <a:rPr lang="zh-CN" altLang="en-US" sz="1800" dirty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引入的有点易维护、代码结构整洁，缺点增加服务器请求压力。</a:t>
            </a:r>
          </a:p>
          <a:p>
            <a:pPr marL="342900" indent="-342900">
              <a:buFont typeface="Wingdings" charset="2"/>
              <a:buChar char="l"/>
            </a:pPr>
            <a:endParaRPr lang="zh-CN" altLang="en-US" sz="2000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0124389"/>
      </p:ext>
    </p:extLst>
  </p:cSld>
  <p:clrMapOvr>
    <a:masterClrMapping/>
  </p:clrMapOvr>
  <p:transition spd="med"/>
  <p:timing>
    <p:tnLst>
      <p:par>
        <p:cTn id="1" dur="indefinite" restart="never" fill="hold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文本框 6"/>
          <p:cNvSpPr/>
          <p:nvPr/>
        </p:nvSpPr>
        <p:spPr>
          <a:xfrm>
            <a:off x="652779" y="7543"/>
            <a:ext cx="1733804" cy="5847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3600" b="1">
                <a:solidFill>
                  <a:srgbClr val="FFFFFF"/>
                </a:solidFill>
              </a:defRPr>
            </a:lvl1pPr>
          </a:lstStyle>
          <a:p>
            <a:r>
              <a:rPr lang="zh-CN" altLang="en-US" sz="3200" b="0" dirty="0" smtClean="0">
                <a:latin typeface="Microsoft YaHei" charset="0"/>
                <a:ea typeface="Microsoft YaHei" charset="0"/>
                <a:cs typeface="Microsoft YaHei" charset="0"/>
              </a:rPr>
              <a:t>输出方式</a:t>
            </a:r>
            <a:endParaRPr sz="3200" b="0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0" y="2678939"/>
            <a:ext cx="9601200" cy="13234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8000" dirty="0" smtClean="0">
                <a:solidFill>
                  <a:srgbClr val="3A68A3"/>
                </a:solidFill>
                <a:latin typeface="Microsoft YaHei" charset="0"/>
                <a:ea typeface="Microsoft YaHei" charset="0"/>
                <a:cs typeface="Microsoft YaHei" charset="0"/>
                <a:sym typeface="Helvetica"/>
              </a:rPr>
              <a:t>输出方式</a:t>
            </a:r>
            <a:endParaRPr lang="zh-CN" altLang="en-US" sz="8000" dirty="0">
              <a:solidFill>
                <a:srgbClr val="24599B"/>
              </a:solidFill>
              <a:latin typeface="Microsoft YaHei" charset="0"/>
              <a:ea typeface="Microsoft YaHei" charset="0"/>
              <a:cs typeface="Microsoft YaHei" charset="0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384302833"/>
      </p:ext>
    </p:extLst>
  </p:cSld>
  <p:clrMapOvr>
    <a:masterClrMapping/>
  </p:clrMapOvr>
  <p:transition spd="med"/>
  <p:timing>
    <p:tnLst>
      <p:par>
        <p:cTn id="1" dur="indefinite" restart="never" fill="hold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为什么要使用盒模型："/>
          <p:cNvSpPr/>
          <p:nvPr/>
        </p:nvSpPr>
        <p:spPr>
          <a:xfrm>
            <a:off x="762576" y="1014730"/>
            <a:ext cx="1977460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>
                <a:solidFill>
                  <a:srgbClr val="FF93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342900" lvl="0" indent="-342900" hangingPunct="0">
              <a:buFont typeface="Wingdings" charset="2"/>
              <a:buChar char="l"/>
            </a:pPr>
            <a:r>
              <a:rPr lang="zh-CN" altLang="en-US" b="0" dirty="0" smtClean="0">
                <a:solidFill>
                  <a:srgbClr val="3A68A3"/>
                </a:solidFill>
                <a:latin typeface="Microsoft YaHei" charset="0"/>
                <a:ea typeface="Microsoft YaHei" charset="0"/>
                <a:cs typeface="Microsoft YaHei" charset="0"/>
              </a:rPr>
              <a:t>警告框输出</a:t>
            </a:r>
            <a:endParaRPr lang="zh-CN" altLang="en-US" sz="2400" b="0" kern="0" dirty="0">
              <a:solidFill>
                <a:srgbClr val="3A68A3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021104" y="1789980"/>
            <a:ext cx="1390761" cy="40010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altLang="zh-CN" sz="2000" b="1" dirty="0" smtClean="0">
                <a:latin typeface="Microsoft YaHei" charset="0"/>
                <a:ea typeface="Microsoft YaHei" charset="0"/>
                <a:cs typeface="Microsoft YaHei" charset="0"/>
              </a:rPr>
              <a:t>alert()</a:t>
            </a:r>
            <a:r>
              <a:rPr lang="zh-CN" altLang="en-US" sz="2000" b="1" dirty="0" smtClean="0">
                <a:latin typeface="Microsoft YaHei" charset="0"/>
                <a:ea typeface="Microsoft YaHei" charset="0"/>
                <a:cs typeface="Microsoft YaHei" charset="0"/>
              </a:rPr>
              <a:t>方法</a:t>
            </a:r>
            <a:endParaRPr kumimoji="0" lang="zh-CN" altLang="en-US" sz="20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Microsoft YaHei" charset="0"/>
              <a:ea typeface="Microsoft YaHei" charset="0"/>
              <a:cs typeface="Microsoft YaHei" charset="0"/>
              <a:sym typeface="Helvetica"/>
            </a:endParaRPr>
          </a:p>
        </p:txBody>
      </p:sp>
      <p:sp>
        <p:nvSpPr>
          <p:cNvPr id="13" name="文本框 6"/>
          <p:cNvSpPr/>
          <p:nvPr/>
        </p:nvSpPr>
        <p:spPr>
          <a:xfrm>
            <a:off x="652779" y="7543"/>
            <a:ext cx="1733804" cy="5847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3600" b="1">
                <a:solidFill>
                  <a:srgbClr val="FFFFFF"/>
                </a:solidFill>
              </a:defRPr>
            </a:lvl1pPr>
          </a:lstStyle>
          <a:p>
            <a:r>
              <a:rPr lang="zh-CN" altLang="en-US" sz="3200" b="0" dirty="0" smtClean="0">
                <a:latin typeface="Microsoft YaHei" charset="0"/>
                <a:ea typeface="Microsoft YaHei" charset="0"/>
                <a:cs typeface="Microsoft YaHei" charset="0"/>
              </a:rPr>
              <a:t>输出方式</a:t>
            </a:r>
            <a:endParaRPr sz="3200" b="0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034962" y="2309745"/>
            <a:ext cx="4221660" cy="3293209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chemeClr val="accent6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&lt;!DOCTYPE html&gt;</a:t>
            </a:r>
          </a:p>
          <a:p>
            <a:r>
              <a:rPr lang="en-US" altLang="zh-CN" sz="1600" dirty="0">
                <a:solidFill>
                  <a:schemeClr val="accent6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&lt;html&gt;</a:t>
            </a:r>
          </a:p>
          <a:p>
            <a:r>
              <a:rPr lang="en-US" altLang="zh-CN" sz="1600" dirty="0">
                <a:solidFill>
                  <a:schemeClr val="accent6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&lt;head&gt;</a:t>
            </a:r>
          </a:p>
          <a:p>
            <a:r>
              <a:rPr lang="en-US" altLang="zh-CN" sz="1600" dirty="0">
                <a:solidFill>
                  <a:schemeClr val="accent6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	&lt;meta charset="utf-8"/&gt;</a:t>
            </a:r>
          </a:p>
          <a:p>
            <a:r>
              <a:rPr lang="en-US" altLang="zh-CN" sz="1600" dirty="0">
                <a:solidFill>
                  <a:schemeClr val="accent6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	&lt;title&gt;&lt;/title&gt;</a:t>
            </a:r>
          </a:p>
          <a:p>
            <a:r>
              <a:rPr lang="mr-IN" altLang="zh-CN" sz="1600" dirty="0">
                <a:solidFill>
                  <a:schemeClr val="accent6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&lt;/</a:t>
            </a:r>
            <a:r>
              <a:rPr lang="mr-IN" altLang="zh-CN" sz="1600" dirty="0" err="1">
                <a:solidFill>
                  <a:schemeClr val="accent6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head</a:t>
            </a:r>
            <a:r>
              <a:rPr lang="mr-IN" altLang="zh-CN" sz="1600" dirty="0">
                <a:solidFill>
                  <a:schemeClr val="accent6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&gt;</a:t>
            </a:r>
          </a:p>
          <a:p>
            <a:r>
              <a:rPr lang="en-US" altLang="zh-CN" sz="1600" dirty="0">
                <a:solidFill>
                  <a:schemeClr val="accent6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&lt;body&gt;</a:t>
            </a:r>
          </a:p>
          <a:p>
            <a:r>
              <a:rPr lang="mr-IN" altLang="zh-CN" sz="1600" dirty="0">
                <a:solidFill>
                  <a:schemeClr val="accent6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	</a:t>
            </a:r>
            <a:r>
              <a:rPr lang="mr-IN" altLang="zh-CN" sz="1600" dirty="0" smtClean="0">
                <a:solidFill>
                  <a:schemeClr val="accent6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……</a:t>
            </a:r>
            <a:endParaRPr lang="en-US" altLang="zh-CN" sz="1600" dirty="0">
              <a:solidFill>
                <a:schemeClr val="accent6">
                  <a:lumMod val="50000"/>
                </a:schemeClr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lang="en-US" altLang="zh-CN" sz="1600" dirty="0">
                <a:solidFill>
                  <a:schemeClr val="accent6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	&lt;script&gt;</a:t>
            </a:r>
          </a:p>
          <a:p>
            <a:r>
              <a:rPr lang="en-US" altLang="zh-CN" sz="1600" dirty="0">
                <a:solidFill>
                  <a:schemeClr val="accent6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		alert("hello");</a:t>
            </a:r>
          </a:p>
          <a:p>
            <a:r>
              <a:rPr lang="en-US" altLang="zh-CN" sz="1600" dirty="0">
                <a:solidFill>
                  <a:schemeClr val="accent6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	&lt;/script&gt;</a:t>
            </a:r>
          </a:p>
          <a:p>
            <a:r>
              <a:rPr lang="mr-IN" altLang="zh-CN" sz="1600" dirty="0">
                <a:solidFill>
                  <a:schemeClr val="accent6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&lt;/</a:t>
            </a:r>
            <a:r>
              <a:rPr lang="mr-IN" altLang="zh-CN" sz="1600" dirty="0" err="1">
                <a:solidFill>
                  <a:schemeClr val="accent6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body</a:t>
            </a:r>
            <a:r>
              <a:rPr lang="mr-IN" altLang="zh-CN" sz="1600" dirty="0">
                <a:solidFill>
                  <a:schemeClr val="accent6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&gt;</a:t>
            </a:r>
          </a:p>
          <a:p>
            <a:r>
              <a:rPr lang="mr-IN" altLang="zh-CN" sz="1600" dirty="0">
                <a:solidFill>
                  <a:schemeClr val="accent6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&lt;/</a:t>
            </a:r>
            <a:r>
              <a:rPr lang="mr-IN" altLang="zh-CN" sz="1600" dirty="0" err="1">
                <a:solidFill>
                  <a:schemeClr val="accent6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html</a:t>
            </a:r>
            <a:r>
              <a:rPr lang="mr-IN" altLang="zh-CN" sz="1600" dirty="0">
                <a:solidFill>
                  <a:schemeClr val="accent6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&gt;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9509" y="3094758"/>
            <a:ext cx="3798455" cy="147621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6" name="文本框 15"/>
          <p:cNvSpPr txBox="1"/>
          <p:nvPr/>
        </p:nvSpPr>
        <p:spPr>
          <a:xfrm>
            <a:off x="5567219" y="2635110"/>
            <a:ext cx="1015659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zh-CN" altLang="en-US" sz="180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YaHei" charset="0"/>
                <a:ea typeface="Microsoft YaHei" charset="0"/>
                <a:cs typeface="Microsoft YaHei" charset="0"/>
                <a:sym typeface="Helvetica"/>
              </a:rPr>
              <a:t>实例效果</a:t>
            </a:r>
            <a:endParaRPr kumimoji="0" lang="zh-CN" altLang="en-US" sz="180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Microsoft YaHei" charset="0"/>
              <a:ea typeface="Microsoft YaHei" charset="0"/>
              <a:cs typeface="Microsoft YaHei" charset="0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63190556"/>
      </p:ext>
    </p:extLst>
  </p:cSld>
  <p:clrMapOvr>
    <a:masterClrMapping/>
  </p:clrMapOvr>
  <p:transition spd="med"/>
  <p:timing>
    <p:tnLst>
      <p:par>
        <p:cTn id="1" dur="indefinite" restart="never" fill="hold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为什么要使用盒模型："/>
          <p:cNvSpPr/>
          <p:nvPr/>
        </p:nvSpPr>
        <p:spPr>
          <a:xfrm>
            <a:off x="762576" y="1014730"/>
            <a:ext cx="1971048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>
                <a:solidFill>
                  <a:srgbClr val="FF93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342900" lvl="0" indent="-342900" hangingPunct="0">
              <a:buFont typeface="Wingdings" charset="2"/>
              <a:buChar char="l"/>
            </a:pPr>
            <a:r>
              <a:rPr lang="zh-CN" altLang="en-US" b="0" dirty="0" smtClean="0">
                <a:solidFill>
                  <a:srgbClr val="3A68A3"/>
                </a:solidFill>
                <a:latin typeface="Microsoft YaHei" charset="0"/>
                <a:ea typeface="Microsoft YaHei" charset="0"/>
                <a:cs typeface="Microsoft YaHei" charset="0"/>
              </a:rPr>
              <a:t>控制台打印</a:t>
            </a:r>
            <a:endParaRPr lang="zh-CN" altLang="en-US" sz="2400" b="0" kern="0" dirty="0">
              <a:solidFill>
                <a:srgbClr val="3A68A3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021104" y="1789980"/>
            <a:ext cx="2278825" cy="40010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altLang="zh-CN" sz="2000" b="1" dirty="0" err="1">
                <a:latin typeface="Microsoft YaHei" charset="0"/>
                <a:ea typeface="Microsoft YaHei" charset="0"/>
                <a:cs typeface="Microsoft YaHei" charset="0"/>
              </a:rPr>
              <a:t>c</a:t>
            </a:r>
            <a:r>
              <a:rPr lang="en-US" altLang="zh-CN" sz="2000" b="1" dirty="0" err="1" smtClean="0">
                <a:latin typeface="Microsoft YaHei" charset="0"/>
                <a:ea typeface="Microsoft YaHei" charset="0"/>
                <a:cs typeface="Microsoft YaHei" charset="0"/>
              </a:rPr>
              <a:t>onsole.log</a:t>
            </a:r>
            <a:r>
              <a:rPr lang="en-US" altLang="zh-CN" sz="2000" b="1" dirty="0" smtClean="0">
                <a:latin typeface="Microsoft YaHei" charset="0"/>
                <a:ea typeface="Microsoft YaHei" charset="0"/>
                <a:cs typeface="Microsoft YaHei" charset="0"/>
              </a:rPr>
              <a:t>()</a:t>
            </a:r>
            <a:r>
              <a:rPr lang="zh-CN" altLang="en-US" sz="2000" b="1" dirty="0" smtClean="0">
                <a:latin typeface="Microsoft YaHei" charset="0"/>
                <a:ea typeface="Microsoft YaHei" charset="0"/>
                <a:cs typeface="Microsoft YaHei" charset="0"/>
              </a:rPr>
              <a:t>方法</a:t>
            </a:r>
            <a:endParaRPr kumimoji="0" lang="zh-CN" altLang="en-US" sz="20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Microsoft YaHei" charset="0"/>
              <a:ea typeface="Microsoft YaHei" charset="0"/>
              <a:cs typeface="Microsoft YaHei" charset="0"/>
              <a:sym typeface="Helvetica"/>
            </a:endParaRPr>
          </a:p>
        </p:txBody>
      </p:sp>
      <p:sp>
        <p:nvSpPr>
          <p:cNvPr id="13" name="文本框 6"/>
          <p:cNvSpPr/>
          <p:nvPr/>
        </p:nvSpPr>
        <p:spPr>
          <a:xfrm>
            <a:off x="652779" y="7543"/>
            <a:ext cx="1733804" cy="5847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3600" b="1">
                <a:solidFill>
                  <a:srgbClr val="FFFFFF"/>
                </a:solidFill>
              </a:defRPr>
            </a:lvl1pPr>
          </a:lstStyle>
          <a:p>
            <a:r>
              <a:rPr lang="zh-CN" altLang="en-US" sz="3200" b="0" dirty="0" smtClean="0">
                <a:latin typeface="Microsoft YaHei" charset="0"/>
                <a:ea typeface="Microsoft YaHei" charset="0"/>
                <a:cs typeface="Microsoft YaHei" charset="0"/>
              </a:rPr>
              <a:t>输出方式</a:t>
            </a:r>
            <a:endParaRPr sz="3200" b="0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034962" y="2309745"/>
            <a:ext cx="4221660" cy="3293209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chemeClr val="accent6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&lt;!DOCTYPE html&gt;</a:t>
            </a:r>
          </a:p>
          <a:p>
            <a:r>
              <a:rPr lang="en-US" altLang="zh-CN" sz="1600" dirty="0">
                <a:solidFill>
                  <a:schemeClr val="accent6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&lt;html&gt;</a:t>
            </a:r>
          </a:p>
          <a:p>
            <a:r>
              <a:rPr lang="en-US" altLang="zh-CN" sz="1600" dirty="0">
                <a:solidFill>
                  <a:schemeClr val="accent6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&lt;head&gt;</a:t>
            </a:r>
          </a:p>
          <a:p>
            <a:r>
              <a:rPr lang="en-US" altLang="zh-CN" sz="1600" dirty="0">
                <a:solidFill>
                  <a:schemeClr val="accent6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	&lt;meta charset="utf-8"/&gt;</a:t>
            </a:r>
          </a:p>
          <a:p>
            <a:r>
              <a:rPr lang="en-US" altLang="zh-CN" sz="1600" dirty="0">
                <a:solidFill>
                  <a:schemeClr val="accent6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	&lt;title&gt;&lt;/title&gt;</a:t>
            </a:r>
          </a:p>
          <a:p>
            <a:r>
              <a:rPr lang="mr-IN" altLang="zh-CN" sz="1600" dirty="0">
                <a:solidFill>
                  <a:schemeClr val="accent6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&lt;/</a:t>
            </a:r>
            <a:r>
              <a:rPr lang="mr-IN" altLang="zh-CN" sz="1600" dirty="0" err="1">
                <a:solidFill>
                  <a:schemeClr val="accent6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head</a:t>
            </a:r>
            <a:r>
              <a:rPr lang="mr-IN" altLang="zh-CN" sz="1600" dirty="0">
                <a:solidFill>
                  <a:schemeClr val="accent6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&gt;</a:t>
            </a:r>
          </a:p>
          <a:p>
            <a:r>
              <a:rPr lang="en-US" altLang="zh-CN" sz="1600" dirty="0">
                <a:solidFill>
                  <a:schemeClr val="accent6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&lt;body&gt;</a:t>
            </a:r>
          </a:p>
          <a:p>
            <a:r>
              <a:rPr lang="mr-IN" altLang="zh-CN" sz="1600" dirty="0">
                <a:solidFill>
                  <a:schemeClr val="accent6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	</a:t>
            </a:r>
            <a:r>
              <a:rPr lang="mr-IN" altLang="zh-CN" sz="1600" dirty="0" smtClean="0">
                <a:solidFill>
                  <a:schemeClr val="accent6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……</a:t>
            </a:r>
            <a:endParaRPr lang="en-US" altLang="zh-CN" sz="1600" dirty="0">
              <a:solidFill>
                <a:schemeClr val="accent6">
                  <a:lumMod val="50000"/>
                </a:schemeClr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lang="en-US" altLang="zh-CN" sz="1600" dirty="0">
                <a:solidFill>
                  <a:schemeClr val="accent6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	&lt;script&gt;</a:t>
            </a:r>
          </a:p>
          <a:p>
            <a:r>
              <a:rPr lang="en-US" altLang="zh-CN" sz="1600" dirty="0">
                <a:solidFill>
                  <a:schemeClr val="accent6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	</a:t>
            </a:r>
            <a:r>
              <a:rPr lang="zh-CN" altLang="en-US" sz="1600" dirty="0" smtClean="0">
                <a:solidFill>
                  <a:schemeClr val="accent6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   </a:t>
            </a:r>
            <a:r>
              <a:rPr lang="en-US" altLang="zh-CN" sz="1600" dirty="0" err="1" smtClean="0">
                <a:solidFill>
                  <a:schemeClr val="accent6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console.log</a:t>
            </a:r>
            <a:r>
              <a:rPr lang="en-US" altLang="zh-CN" sz="1600" dirty="0" smtClean="0">
                <a:solidFill>
                  <a:schemeClr val="accent6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(“hello</a:t>
            </a:r>
            <a:r>
              <a:rPr lang="zh-CN" altLang="en-US" sz="1600" dirty="0" smtClean="0">
                <a:solidFill>
                  <a:schemeClr val="accent6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lang="en-US" altLang="zh-CN" sz="1600" dirty="0" smtClean="0">
                <a:solidFill>
                  <a:schemeClr val="accent6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world");</a:t>
            </a:r>
            <a:endParaRPr lang="en-US" altLang="zh-CN" sz="1600" dirty="0">
              <a:solidFill>
                <a:schemeClr val="accent6">
                  <a:lumMod val="50000"/>
                </a:schemeClr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lang="en-US" altLang="zh-CN" sz="1600" dirty="0">
                <a:solidFill>
                  <a:schemeClr val="accent6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	&lt;/script&gt;</a:t>
            </a:r>
          </a:p>
          <a:p>
            <a:r>
              <a:rPr lang="mr-IN" altLang="zh-CN" sz="1600" dirty="0">
                <a:solidFill>
                  <a:schemeClr val="accent6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&lt;/</a:t>
            </a:r>
            <a:r>
              <a:rPr lang="mr-IN" altLang="zh-CN" sz="1600" dirty="0" err="1">
                <a:solidFill>
                  <a:schemeClr val="accent6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body</a:t>
            </a:r>
            <a:r>
              <a:rPr lang="mr-IN" altLang="zh-CN" sz="1600" dirty="0">
                <a:solidFill>
                  <a:schemeClr val="accent6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&gt;</a:t>
            </a:r>
          </a:p>
          <a:p>
            <a:r>
              <a:rPr lang="mr-IN" altLang="zh-CN" sz="1600" dirty="0">
                <a:solidFill>
                  <a:schemeClr val="accent6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&lt;/</a:t>
            </a:r>
            <a:r>
              <a:rPr lang="mr-IN" altLang="zh-CN" sz="1600" dirty="0" err="1">
                <a:solidFill>
                  <a:schemeClr val="accent6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html</a:t>
            </a:r>
            <a:r>
              <a:rPr lang="mr-IN" altLang="zh-CN" sz="1600" dirty="0">
                <a:solidFill>
                  <a:schemeClr val="accent6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&gt;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5567219" y="2635110"/>
            <a:ext cx="1015659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zh-CN" altLang="en-US" sz="180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YaHei" charset="0"/>
                <a:ea typeface="Microsoft YaHei" charset="0"/>
                <a:cs typeface="Microsoft YaHei" charset="0"/>
                <a:sym typeface="Helvetica"/>
              </a:rPr>
              <a:t>实例效果</a:t>
            </a:r>
            <a:endParaRPr kumimoji="0" lang="zh-CN" altLang="en-US" sz="180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Microsoft YaHei" charset="0"/>
              <a:ea typeface="Microsoft YaHei" charset="0"/>
              <a:cs typeface="Microsoft YaHei" charset="0"/>
              <a:sym typeface="Helvetic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7219" y="3093324"/>
            <a:ext cx="3800765" cy="1312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73143"/>
      </p:ext>
    </p:extLst>
  </p:cSld>
  <p:clrMapOvr>
    <a:masterClrMapping/>
  </p:clrMapOvr>
  <p:transition spd="med"/>
  <p:timing>
    <p:tnLst>
      <p:par>
        <p:cTn id="1" dur="indefinite" restart="never" fill="hold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为什么要使用盒模型："/>
          <p:cNvSpPr/>
          <p:nvPr/>
        </p:nvSpPr>
        <p:spPr>
          <a:xfrm>
            <a:off x="762576" y="1014730"/>
            <a:ext cx="1669684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>
                <a:solidFill>
                  <a:srgbClr val="FF93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342900" lvl="0" indent="-342900" hangingPunct="0">
              <a:buFont typeface="Wingdings" charset="2"/>
              <a:buChar char="l"/>
            </a:pPr>
            <a:r>
              <a:rPr lang="zh-CN" altLang="en-US" sz="2400" b="0" kern="0" dirty="0" smtClean="0">
                <a:solidFill>
                  <a:srgbClr val="3A68A3"/>
                </a:solidFill>
                <a:latin typeface="Microsoft YaHei" charset="0"/>
                <a:ea typeface="Microsoft YaHei" charset="0"/>
                <a:cs typeface="Microsoft YaHei" charset="0"/>
              </a:rPr>
              <a:t>页面写入</a:t>
            </a:r>
            <a:endParaRPr lang="zh-CN" altLang="en-US" sz="2400" b="0" kern="0" dirty="0">
              <a:solidFill>
                <a:srgbClr val="3A68A3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021104" y="1789980"/>
            <a:ext cx="2846288" cy="40010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altLang="zh-CN" sz="2000" b="1" dirty="0" err="1" smtClean="0">
                <a:latin typeface="Microsoft YaHei" charset="0"/>
                <a:ea typeface="Microsoft YaHei" charset="0"/>
                <a:cs typeface="Microsoft YaHei" charset="0"/>
              </a:rPr>
              <a:t>document.write</a:t>
            </a:r>
            <a:r>
              <a:rPr lang="en-US" altLang="zh-CN" sz="2000" b="1" dirty="0" smtClean="0">
                <a:latin typeface="Microsoft YaHei" charset="0"/>
                <a:ea typeface="Microsoft YaHei" charset="0"/>
                <a:cs typeface="Microsoft YaHei" charset="0"/>
              </a:rPr>
              <a:t>()</a:t>
            </a:r>
            <a:r>
              <a:rPr lang="zh-CN" altLang="en-US" sz="2000" b="1" dirty="0" smtClean="0">
                <a:latin typeface="Microsoft YaHei" charset="0"/>
                <a:ea typeface="Microsoft YaHei" charset="0"/>
                <a:cs typeface="Microsoft YaHei" charset="0"/>
              </a:rPr>
              <a:t>方法</a:t>
            </a:r>
            <a:endParaRPr kumimoji="0" lang="zh-CN" altLang="en-US" sz="20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Microsoft YaHei" charset="0"/>
              <a:ea typeface="Microsoft YaHei" charset="0"/>
              <a:cs typeface="Microsoft YaHei" charset="0"/>
              <a:sym typeface="Helvetica"/>
            </a:endParaRPr>
          </a:p>
        </p:txBody>
      </p:sp>
      <p:sp>
        <p:nvSpPr>
          <p:cNvPr id="13" name="文本框 6"/>
          <p:cNvSpPr/>
          <p:nvPr/>
        </p:nvSpPr>
        <p:spPr>
          <a:xfrm>
            <a:off x="652779" y="7543"/>
            <a:ext cx="1733804" cy="5847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3600" b="1">
                <a:solidFill>
                  <a:srgbClr val="FFFFFF"/>
                </a:solidFill>
              </a:defRPr>
            </a:lvl1pPr>
          </a:lstStyle>
          <a:p>
            <a:r>
              <a:rPr lang="zh-CN" altLang="en-US" sz="3200" b="0" dirty="0" smtClean="0">
                <a:latin typeface="Microsoft YaHei" charset="0"/>
                <a:ea typeface="Microsoft YaHei" charset="0"/>
                <a:cs typeface="Microsoft YaHei" charset="0"/>
              </a:rPr>
              <a:t>输出方式</a:t>
            </a:r>
            <a:endParaRPr sz="3200" b="0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034961" y="2309745"/>
            <a:ext cx="4354457" cy="3539430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chemeClr val="accent6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&lt;!DOCTYPE html&gt;</a:t>
            </a:r>
          </a:p>
          <a:p>
            <a:r>
              <a:rPr lang="en-US" altLang="zh-CN" sz="1600" dirty="0">
                <a:solidFill>
                  <a:schemeClr val="accent6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&lt;html&gt;</a:t>
            </a:r>
          </a:p>
          <a:p>
            <a:r>
              <a:rPr lang="en-US" altLang="zh-CN" sz="1600" dirty="0">
                <a:solidFill>
                  <a:schemeClr val="accent6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&lt;head&gt;</a:t>
            </a:r>
          </a:p>
          <a:p>
            <a:r>
              <a:rPr lang="en-US" altLang="zh-CN" sz="1600" dirty="0">
                <a:solidFill>
                  <a:schemeClr val="accent6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	&lt;meta charset="utf-8"/&gt;</a:t>
            </a:r>
          </a:p>
          <a:p>
            <a:r>
              <a:rPr lang="en-US" altLang="zh-CN" sz="1600" dirty="0">
                <a:solidFill>
                  <a:schemeClr val="accent6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	&lt;title&gt;&lt;/title&gt;</a:t>
            </a:r>
          </a:p>
          <a:p>
            <a:r>
              <a:rPr lang="mr-IN" altLang="zh-CN" sz="1600" dirty="0">
                <a:solidFill>
                  <a:schemeClr val="accent6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&lt;/</a:t>
            </a:r>
            <a:r>
              <a:rPr lang="mr-IN" altLang="zh-CN" sz="1600" dirty="0" err="1">
                <a:solidFill>
                  <a:schemeClr val="accent6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head</a:t>
            </a:r>
            <a:r>
              <a:rPr lang="mr-IN" altLang="zh-CN" sz="1600" dirty="0">
                <a:solidFill>
                  <a:schemeClr val="accent6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&gt;</a:t>
            </a:r>
          </a:p>
          <a:p>
            <a:r>
              <a:rPr lang="en-US" altLang="zh-CN" sz="1600" dirty="0">
                <a:solidFill>
                  <a:schemeClr val="accent6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&lt;body&gt;</a:t>
            </a:r>
          </a:p>
          <a:p>
            <a:r>
              <a:rPr lang="mr-IN" altLang="zh-CN" sz="1600" dirty="0">
                <a:solidFill>
                  <a:schemeClr val="accent6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	&lt;h1&gt;</a:t>
            </a:r>
            <a:r>
              <a:rPr lang="zh-CN" altLang="mr-IN" sz="1600" dirty="0">
                <a:solidFill>
                  <a:schemeClr val="accent6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我的第一个页面</a:t>
            </a:r>
            <a:r>
              <a:rPr lang="mr-IN" altLang="zh-CN" sz="1600" dirty="0">
                <a:solidFill>
                  <a:schemeClr val="accent6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&lt;/h1&gt;</a:t>
            </a:r>
          </a:p>
          <a:p>
            <a:r>
              <a:rPr lang="zh-CN" altLang="en-US" sz="1600" dirty="0">
                <a:solidFill>
                  <a:schemeClr val="accent6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	</a:t>
            </a:r>
            <a:r>
              <a:rPr lang="en-US" altLang="zh-CN" sz="1600" dirty="0">
                <a:solidFill>
                  <a:schemeClr val="accent6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&lt;p&gt;</a:t>
            </a:r>
            <a:r>
              <a:rPr lang="zh-CN" altLang="en-US" sz="1600" dirty="0">
                <a:solidFill>
                  <a:schemeClr val="accent6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我的第一个段落。</a:t>
            </a:r>
            <a:r>
              <a:rPr lang="en-US" altLang="zh-CN" sz="1600" dirty="0">
                <a:solidFill>
                  <a:schemeClr val="accent6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&lt;/p&gt;</a:t>
            </a:r>
          </a:p>
          <a:p>
            <a:r>
              <a:rPr lang="en-US" altLang="zh-CN" sz="1600" dirty="0">
                <a:solidFill>
                  <a:schemeClr val="accent6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	&lt;script&gt;</a:t>
            </a:r>
          </a:p>
          <a:p>
            <a:r>
              <a:rPr lang="en-US" altLang="zh-CN" sz="1600" dirty="0">
                <a:solidFill>
                  <a:schemeClr val="accent6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	</a:t>
            </a:r>
            <a:r>
              <a:rPr lang="zh-CN" altLang="en-US" sz="1600" dirty="0" smtClean="0">
                <a:solidFill>
                  <a:schemeClr val="accent6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   </a:t>
            </a:r>
            <a:r>
              <a:rPr lang="en-US" altLang="zh-CN" sz="1600" dirty="0" err="1" smtClean="0">
                <a:solidFill>
                  <a:schemeClr val="accent6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document.write</a:t>
            </a:r>
            <a:r>
              <a:rPr lang="en-US" altLang="zh-CN" sz="1600" dirty="0">
                <a:solidFill>
                  <a:schemeClr val="accent6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("hello world");</a:t>
            </a:r>
          </a:p>
          <a:p>
            <a:r>
              <a:rPr lang="en-US" altLang="zh-CN" sz="1600" dirty="0">
                <a:solidFill>
                  <a:schemeClr val="accent6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	&lt;/script&gt;</a:t>
            </a:r>
          </a:p>
          <a:p>
            <a:r>
              <a:rPr lang="mr-IN" altLang="zh-CN" sz="1600" dirty="0">
                <a:solidFill>
                  <a:schemeClr val="accent6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&lt;/</a:t>
            </a:r>
            <a:r>
              <a:rPr lang="mr-IN" altLang="zh-CN" sz="1600" dirty="0" err="1">
                <a:solidFill>
                  <a:schemeClr val="accent6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body</a:t>
            </a:r>
            <a:r>
              <a:rPr lang="mr-IN" altLang="zh-CN" sz="1600" dirty="0">
                <a:solidFill>
                  <a:schemeClr val="accent6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&gt;</a:t>
            </a:r>
          </a:p>
          <a:p>
            <a:r>
              <a:rPr lang="mr-IN" altLang="zh-CN" sz="1600" dirty="0">
                <a:solidFill>
                  <a:schemeClr val="accent6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&lt;/</a:t>
            </a:r>
            <a:r>
              <a:rPr lang="mr-IN" altLang="zh-CN" sz="1600" dirty="0" err="1">
                <a:solidFill>
                  <a:schemeClr val="accent6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html</a:t>
            </a:r>
            <a:r>
              <a:rPr lang="mr-IN" altLang="zh-CN" sz="1600" dirty="0">
                <a:solidFill>
                  <a:schemeClr val="accent6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&gt;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5567219" y="2635110"/>
            <a:ext cx="1015659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zh-CN" altLang="en-US" sz="180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YaHei" charset="0"/>
                <a:ea typeface="Microsoft YaHei" charset="0"/>
                <a:cs typeface="Microsoft YaHei" charset="0"/>
                <a:sym typeface="Helvetica"/>
              </a:rPr>
              <a:t>实例效果</a:t>
            </a:r>
            <a:endParaRPr kumimoji="0" lang="zh-CN" altLang="en-US" sz="180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Microsoft YaHei" charset="0"/>
              <a:ea typeface="Microsoft YaHei" charset="0"/>
              <a:cs typeface="Microsoft YaHei" charset="0"/>
              <a:sym typeface="Helvetic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7219" y="3004438"/>
            <a:ext cx="3263900" cy="20828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28621891"/>
      </p:ext>
    </p:extLst>
  </p:cSld>
  <p:clrMapOvr>
    <a:masterClrMapping/>
  </p:clrMapOvr>
  <p:transition spd="med"/>
  <p:timing>
    <p:tnLst>
      <p:par>
        <p:cTn id="1" dur="indefinite" restart="never" fill="hold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为什么要使用盒模型："/>
          <p:cNvSpPr/>
          <p:nvPr/>
        </p:nvSpPr>
        <p:spPr>
          <a:xfrm>
            <a:off x="762576" y="1014730"/>
            <a:ext cx="2285237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>
                <a:solidFill>
                  <a:srgbClr val="FF93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342900" lvl="0" indent="-342900" hangingPunct="0">
              <a:buFont typeface="Wingdings" charset="2"/>
              <a:buChar char="l"/>
            </a:pPr>
            <a:r>
              <a:rPr lang="zh-CN" altLang="en-US" sz="2400" b="0" kern="0" dirty="0" smtClean="0">
                <a:solidFill>
                  <a:srgbClr val="3A68A3"/>
                </a:solidFill>
                <a:latin typeface="Microsoft YaHei" charset="0"/>
                <a:ea typeface="Microsoft YaHei" charset="0"/>
                <a:cs typeface="Microsoft YaHei" charset="0"/>
              </a:rPr>
              <a:t>输出方式小结</a:t>
            </a:r>
            <a:endParaRPr lang="zh-CN" altLang="en-US" sz="2400" b="0" kern="0" dirty="0">
              <a:solidFill>
                <a:srgbClr val="3A68A3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9" name="文本框 6"/>
          <p:cNvSpPr/>
          <p:nvPr/>
        </p:nvSpPr>
        <p:spPr>
          <a:xfrm>
            <a:off x="652779" y="7543"/>
            <a:ext cx="1733804" cy="5847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3600" b="1">
                <a:solidFill>
                  <a:srgbClr val="FFFFFF"/>
                </a:solidFill>
              </a:defRPr>
            </a:lvl1pPr>
          </a:lstStyle>
          <a:p>
            <a:r>
              <a:rPr lang="zh-CN" altLang="en-US" sz="3200" b="0" dirty="0" smtClean="0">
                <a:latin typeface="Microsoft YaHei" charset="0"/>
                <a:ea typeface="Microsoft YaHei" charset="0"/>
                <a:cs typeface="Microsoft YaHei" charset="0"/>
              </a:rPr>
              <a:t>输出方式</a:t>
            </a:r>
            <a:endParaRPr sz="3200" b="0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762576" y="1996845"/>
            <a:ext cx="7993497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zh-CN" altLang="en-US" sz="2000" dirty="0">
              <a:latin typeface="Microsoft YaHei" charset="0"/>
              <a:ea typeface="Microsoft YaHei" charset="0"/>
              <a:cs typeface="Microsoft YaHei" charset="0"/>
            </a:endParaRPr>
          </a:p>
          <a:p>
            <a:pPr marL="342900" indent="-342900">
              <a:buFont typeface="Wingdings" charset="2"/>
              <a:buChar char="l"/>
            </a:pPr>
            <a:r>
              <a:rPr lang="zh-CN" altLang="en-US" sz="2000" dirty="0" smtClean="0">
                <a:latin typeface="Microsoft YaHei" charset="0"/>
                <a:ea typeface="Microsoft YaHei" charset="0"/>
                <a:cs typeface="Microsoft YaHei" charset="0"/>
              </a:rPr>
              <a:t>警告框 </a:t>
            </a:r>
            <a:r>
              <a:rPr lang="en-US" altLang="zh-CN" sz="2000" dirty="0" smtClean="0">
                <a:latin typeface="Microsoft YaHei" charset="0"/>
                <a:ea typeface="Microsoft YaHei" charset="0"/>
                <a:cs typeface="Microsoft YaHei" charset="0"/>
              </a:rPr>
              <a:t>alert()</a:t>
            </a:r>
            <a:endParaRPr lang="zh-CN" altLang="en-US" sz="2000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pPr marL="342900" indent="-342900">
              <a:buFont typeface="Wingdings" charset="2"/>
              <a:buChar char="l"/>
            </a:pPr>
            <a:endParaRPr lang="zh-CN" altLang="en-US" sz="2000" dirty="0">
              <a:latin typeface="Microsoft YaHei" charset="0"/>
              <a:ea typeface="Microsoft YaHei" charset="0"/>
              <a:cs typeface="Microsoft YaHei" charset="0"/>
            </a:endParaRPr>
          </a:p>
          <a:p>
            <a:pPr marL="342900" indent="-342900">
              <a:buFont typeface="Wingdings" charset="2"/>
              <a:buChar char="l"/>
            </a:pPr>
            <a:r>
              <a:rPr lang="zh-CN" altLang="en-US" sz="2000" dirty="0" smtClean="0">
                <a:latin typeface="Microsoft YaHei" charset="0"/>
                <a:ea typeface="Microsoft YaHei" charset="0"/>
                <a:cs typeface="Microsoft YaHei" charset="0"/>
              </a:rPr>
              <a:t>控制台打印 </a:t>
            </a:r>
            <a:r>
              <a:rPr lang="en-US" altLang="zh-CN" sz="2000" dirty="0" err="1" smtClean="0">
                <a:latin typeface="Microsoft YaHei" charset="0"/>
                <a:ea typeface="Microsoft YaHei" charset="0"/>
                <a:cs typeface="Microsoft YaHei" charset="0"/>
              </a:rPr>
              <a:t>console.log</a:t>
            </a:r>
            <a:r>
              <a:rPr lang="en-US" altLang="zh-CN" sz="2000" dirty="0" smtClean="0">
                <a:latin typeface="Microsoft YaHei" charset="0"/>
                <a:ea typeface="Microsoft YaHei" charset="0"/>
                <a:cs typeface="Microsoft YaHei" charset="0"/>
              </a:rPr>
              <a:t>()</a:t>
            </a:r>
            <a:endParaRPr lang="zh-CN" altLang="en-US" sz="2000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pPr marL="342900" indent="-342900">
              <a:buFont typeface="Wingdings" charset="2"/>
              <a:buChar char="l"/>
            </a:pPr>
            <a:endParaRPr lang="zh-CN" altLang="en-US" sz="2000" dirty="0">
              <a:latin typeface="Microsoft YaHei" charset="0"/>
              <a:ea typeface="Microsoft YaHei" charset="0"/>
              <a:cs typeface="Microsoft YaHei" charset="0"/>
            </a:endParaRPr>
          </a:p>
          <a:p>
            <a:pPr marL="342900" indent="-342900">
              <a:buFont typeface="Wingdings" charset="2"/>
              <a:buChar char="l"/>
            </a:pPr>
            <a:r>
              <a:rPr lang="zh-CN" altLang="en-US" sz="2000" dirty="0" smtClean="0">
                <a:latin typeface="Microsoft YaHei" charset="0"/>
                <a:ea typeface="Microsoft YaHei" charset="0"/>
                <a:cs typeface="Microsoft YaHei" charset="0"/>
              </a:rPr>
              <a:t>页面写入 </a:t>
            </a:r>
            <a:r>
              <a:rPr lang="en-US" altLang="zh-CN" sz="2000" dirty="0" err="1" smtClean="0">
                <a:latin typeface="Microsoft YaHei" charset="0"/>
                <a:ea typeface="Microsoft YaHei" charset="0"/>
                <a:cs typeface="Microsoft YaHei" charset="0"/>
              </a:rPr>
              <a:t>document.write</a:t>
            </a:r>
            <a:r>
              <a:rPr lang="en-US" altLang="zh-CN" sz="2000" dirty="0" smtClean="0">
                <a:latin typeface="Microsoft YaHei" charset="0"/>
                <a:ea typeface="Microsoft YaHei" charset="0"/>
                <a:cs typeface="Microsoft YaHei" charset="0"/>
              </a:rPr>
              <a:t>()</a:t>
            </a:r>
            <a:endParaRPr lang="zh-CN" altLang="en-US" sz="2000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028700" y="1678331"/>
            <a:ext cx="715933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latin typeface="Microsoft YaHei" charset="0"/>
                <a:ea typeface="Microsoft YaHei" charset="0"/>
                <a:cs typeface="Microsoft YaHei" charset="0"/>
              </a:rPr>
              <a:t>输出方式的作用：断点调试、查找</a:t>
            </a:r>
            <a:r>
              <a:rPr lang="en-US" altLang="zh-CN" sz="2000" dirty="0">
                <a:latin typeface="Microsoft YaHei" charset="0"/>
                <a:ea typeface="Microsoft YaHei" charset="0"/>
                <a:cs typeface="Microsoft YaHei" charset="0"/>
              </a:rPr>
              <a:t>bug</a:t>
            </a:r>
            <a:r>
              <a:rPr lang="zh-CN" altLang="en-US" sz="2000" dirty="0">
                <a:latin typeface="Microsoft YaHei" charset="0"/>
                <a:ea typeface="Microsoft YaHei" charset="0"/>
                <a:cs typeface="Microsoft YaHei" charset="0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1722934130"/>
      </p:ext>
    </p:extLst>
  </p:cSld>
  <p:clrMapOvr>
    <a:masterClrMapping/>
  </p:clrMapOvr>
  <p:transition spd="med"/>
  <p:timing>
    <p:tnLst>
      <p:par>
        <p:cTn id="1" dur="indefinite" restart="never" fill="hold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"/>
          <p:cNvSpPr/>
          <p:nvPr/>
        </p:nvSpPr>
        <p:spPr>
          <a:xfrm>
            <a:off x="1278000" y="2730500"/>
            <a:ext cx="1393825" cy="411163"/>
          </a:xfrm>
          <a:prstGeom prst="rect">
            <a:avLst/>
          </a:prstGeom>
          <a:solidFill>
            <a:schemeClr val="accent5"/>
          </a:solidFill>
          <a:ln w="38100">
            <a:solidFill>
              <a:srgbClr val="FFFFFF"/>
            </a:solidFill>
          </a:ln>
          <a:effectLst/>
        </p:spPr>
        <p:txBody>
          <a:bodyPr lIns="45718" tIns="45718" rIns="45718" bIns="45718" anchor="ctr"/>
          <a:lstStyle/>
          <a:p>
            <a:pPr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4" name="第一节"/>
          <p:cNvSpPr/>
          <p:nvPr/>
        </p:nvSpPr>
        <p:spPr>
          <a:xfrm>
            <a:off x="1584000" y="2766579"/>
            <a:ext cx="784826" cy="369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defTabSz="863600">
              <a:defRPr sz="1800">
                <a:solidFill>
                  <a:srgbClr val="FFFFFF"/>
                </a:solidFill>
                <a:latin typeface="汉仪大宋简"/>
                <a:ea typeface="汉仪大宋简"/>
                <a:cs typeface="汉仪大宋简"/>
                <a:sym typeface="汉仪大宋简"/>
              </a:defRPr>
            </a:lvl1pPr>
          </a:lstStyle>
          <a:p>
            <a:r>
              <a:rPr dirty="0">
                <a:latin typeface="Microsoft YaHei" charset="0"/>
                <a:ea typeface="Microsoft YaHei" charset="0"/>
                <a:cs typeface="Microsoft YaHei" charset="0"/>
              </a:rPr>
              <a:t>第一节</a:t>
            </a:r>
          </a:p>
        </p:txBody>
      </p:sp>
      <p:sp>
        <p:nvSpPr>
          <p:cNvPr id="15" name="矩形"/>
          <p:cNvSpPr/>
          <p:nvPr/>
        </p:nvSpPr>
        <p:spPr>
          <a:xfrm>
            <a:off x="1295399" y="3335337"/>
            <a:ext cx="1377953" cy="395289"/>
          </a:xfrm>
          <a:prstGeom prst="rect">
            <a:avLst/>
          </a:prstGeom>
          <a:solidFill>
            <a:schemeClr val="accent2"/>
          </a:solidFill>
          <a:ln w="38100">
            <a:solidFill>
              <a:srgbClr val="FFFFFF"/>
            </a:solidFill>
          </a:ln>
          <a:effectLst/>
        </p:spPr>
        <p:txBody>
          <a:bodyPr lIns="45718" tIns="45718" rIns="45718" bIns="45718" anchor="ctr"/>
          <a:lstStyle/>
          <a:p>
            <a:pPr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6" name="第二节"/>
          <p:cNvSpPr/>
          <p:nvPr/>
        </p:nvSpPr>
        <p:spPr>
          <a:xfrm>
            <a:off x="1584000" y="3369829"/>
            <a:ext cx="784826" cy="369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defTabSz="863600">
              <a:defRPr sz="1800">
                <a:solidFill>
                  <a:srgbClr val="FFFFFF"/>
                </a:solidFill>
                <a:latin typeface="汉仪大宋简"/>
                <a:ea typeface="汉仪大宋简"/>
                <a:cs typeface="汉仪大宋简"/>
                <a:sym typeface="汉仪大宋简"/>
              </a:defRPr>
            </a:lvl1pPr>
          </a:lstStyle>
          <a:p>
            <a:r>
              <a:rPr>
                <a:latin typeface="Microsoft YaHei" charset="0"/>
                <a:ea typeface="Microsoft YaHei" charset="0"/>
                <a:cs typeface="Microsoft YaHei" charset="0"/>
              </a:rPr>
              <a:t>第二节</a:t>
            </a:r>
          </a:p>
        </p:txBody>
      </p:sp>
      <p:sp>
        <p:nvSpPr>
          <p:cNvPr id="17" name="网页组成"/>
          <p:cNvSpPr/>
          <p:nvPr/>
        </p:nvSpPr>
        <p:spPr>
          <a:xfrm>
            <a:off x="2801936" y="2730499"/>
            <a:ext cx="1655257" cy="369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defTabSz="863600">
              <a:defRPr sz="1800">
                <a:latin typeface="汉仪中等线简"/>
                <a:ea typeface="汉仪中等线简"/>
                <a:cs typeface="汉仪中等线简"/>
                <a:sym typeface="汉仪中等线简"/>
              </a:defRPr>
            </a:lvl1pPr>
          </a:lstStyle>
          <a:p>
            <a:r>
              <a:rPr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JavaScript</a:t>
            </a:r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介绍</a:t>
            </a:r>
            <a:endParaRPr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8" name="文件结构"/>
          <p:cNvSpPr/>
          <p:nvPr/>
        </p:nvSpPr>
        <p:spPr>
          <a:xfrm>
            <a:off x="2800800" y="3333749"/>
            <a:ext cx="1015659" cy="369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defTabSz="863600">
              <a:defRPr sz="1800">
                <a:latin typeface="汉仪中等线简"/>
                <a:ea typeface="汉仪中等线简"/>
                <a:cs typeface="汉仪中等线简"/>
                <a:sym typeface="汉仪中等线简"/>
              </a:defRPr>
            </a:lvl1pPr>
          </a:lstStyle>
          <a:p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引入方式</a:t>
            </a:r>
            <a:endParaRPr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9" name="矩形"/>
          <p:cNvSpPr/>
          <p:nvPr/>
        </p:nvSpPr>
        <p:spPr>
          <a:xfrm>
            <a:off x="1295399" y="3979226"/>
            <a:ext cx="1377953" cy="395290"/>
          </a:xfrm>
          <a:prstGeom prst="rect">
            <a:avLst/>
          </a:prstGeom>
          <a:solidFill>
            <a:schemeClr val="accent3"/>
          </a:solidFill>
          <a:ln w="38100">
            <a:solidFill>
              <a:srgbClr val="FFFFFF"/>
            </a:solidFill>
          </a:ln>
          <a:effectLst/>
        </p:spPr>
        <p:txBody>
          <a:bodyPr lIns="45718" tIns="45718" rIns="45718" bIns="45718" anchor="ctr"/>
          <a:lstStyle/>
          <a:p>
            <a:pPr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20" name="HTML文件"/>
          <p:cNvSpPr/>
          <p:nvPr/>
        </p:nvSpPr>
        <p:spPr>
          <a:xfrm>
            <a:off x="2801936" y="3977640"/>
            <a:ext cx="1015659" cy="369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defTabSz="863600">
              <a:defRPr sz="1800">
                <a:latin typeface="汉仪中等线简"/>
                <a:ea typeface="汉仪中等线简"/>
                <a:cs typeface="汉仪中等线简"/>
                <a:sym typeface="汉仪中等线简"/>
              </a:defRPr>
            </a:lvl1pPr>
          </a:lstStyle>
          <a:p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输出方式</a:t>
            </a:r>
            <a:endParaRPr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21" name="第三节"/>
          <p:cNvSpPr/>
          <p:nvPr/>
        </p:nvSpPr>
        <p:spPr>
          <a:xfrm>
            <a:off x="1584000" y="4002809"/>
            <a:ext cx="784826" cy="369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defTabSz="863600">
              <a:defRPr sz="1800">
                <a:solidFill>
                  <a:srgbClr val="FFFFFF"/>
                </a:solidFill>
                <a:latin typeface="汉仪大宋简"/>
                <a:ea typeface="汉仪大宋简"/>
                <a:cs typeface="汉仪大宋简"/>
                <a:sym typeface="汉仪大宋简"/>
              </a:defRPr>
            </a:lvl1pPr>
          </a:lstStyle>
          <a:p>
            <a:r>
              <a:rPr dirty="0">
                <a:latin typeface="Microsoft YaHei" charset="0"/>
                <a:ea typeface="Microsoft YaHei" charset="0"/>
                <a:cs typeface="Microsoft YaHei" charset="0"/>
              </a:rPr>
              <a:t>第三节</a:t>
            </a:r>
          </a:p>
        </p:txBody>
      </p:sp>
      <p:sp>
        <p:nvSpPr>
          <p:cNvPr id="22" name="矩形"/>
          <p:cNvSpPr/>
          <p:nvPr/>
        </p:nvSpPr>
        <p:spPr>
          <a:xfrm>
            <a:off x="1278000" y="4630392"/>
            <a:ext cx="1377953" cy="395290"/>
          </a:xfrm>
          <a:prstGeom prst="rect">
            <a:avLst/>
          </a:prstGeom>
          <a:solidFill>
            <a:schemeClr val="accent4"/>
          </a:solidFill>
          <a:ln w="38100">
            <a:solidFill>
              <a:srgbClr val="FFFFFF"/>
            </a:solidFill>
          </a:ln>
          <a:effectLst/>
        </p:spPr>
        <p:txBody>
          <a:bodyPr lIns="45718" tIns="45718" rIns="45718" bIns="45718" anchor="ctr"/>
          <a:lstStyle/>
          <a:p>
            <a:pPr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23" name="HTML文件"/>
          <p:cNvSpPr/>
          <p:nvPr/>
        </p:nvSpPr>
        <p:spPr>
          <a:xfrm>
            <a:off x="2800800" y="4628806"/>
            <a:ext cx="553994" cy="369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defTabSz="863600">
              <a:defRPr sz="1800">
                <a:latin typeface="汉仪中等线简"/>
                <a:ea typeface="汉仪中等线简"/>
                <a:cs typeface="汉仪中等线简"/>
                <a:sym typeface="汉仪中等线简"/>
              </a:defRPr>
            </a:lvl1pPr>
          </a:lstStyle>
          <a:p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注释</a:t>
            </a:r>
            <a:endParaRPr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24" name="第三节"/>
          <p:cNvSpPr/>
          <p:nvPr/>
        </p:nvSpPr>
        <p:spPr>
          <a:xfrm>
            <a:off x="1584000" y="4653975"/>
            <a:ext cx="784826" cy="369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defTabSz="863600">
              <a:defRPr sz="1800">
                <a:solidFill>
                  <a:srgbClr val="FFFFFF"/>
                </a:solidFill>
                <a:latin typeface="汉仪大宋简"/>
                <a:ea typeface="汉仪大宋简"/>
                <a:cs typeface="汉仪大宋简"/>
                <a:sym typeface="汉仪大宋简"/>
              </a:defRPr>
            </a:lvl1pPr>
          </a:lstStyle>
          <a:p>
            <a:r>
              <a:rPr dirty="0" smtClean="0">
                <a:latin typeface="Microsoft YaHei" charset="0"/>
                <a:ea typeface="Microsoft YaHei" charset="0"/>
                <a:cs typeface="Microsoft YaHei" charset="0"/>
              </a:rPr>
              <a:t>第</a:t>
            </a:r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四</a:t>
            </a:r>
            <a:r>
              <a:rPr dirty="0" smtClean="0">
                <a:latin typeface="Microsoft YaHei" charset="0"/>
                <a:ea typeface="Microsoft YaHei" charset="0"/>
                <a:cs typeface="Microsoft YaHei" charset="0"/>
              </a:rPr>
              <a:t>节</a:t>
            </a:r>
            <a:endParaRPr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25" name="矩形"/>
          <p:cNvSpPr/>
          <p:nvPr/>
        </p:nvSpPr>
        <p:spPr>
          <a:xfrm>
            <a:off x="1278000" y="5212283"/>
            <a:ext cx="1377953" cy="39529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38100">
            <a:solidFill>
              <a:srgbClr val="FFFFFF"/>
            </a:solidFill>
          </a:ln>
          <a:effectLst/>
        </p:spPr>
        <p:txBody>
          <a:bodyPr lIns="45718" tIns="45718" rIns="45718" bIns="45718" anchor="ctr"/>
          <a:lstStyle/>
          <a:p>
            <a:pPr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26" name="HTML文件"/>
          <p:cNvSpPr/>
          <p:nvPr/>
        </p:nvSpPr>
        <p:spPr>
          <a:xfrm>
            <a:off x="2800800" y="5210697"/>
            <a:ext cx="553994" cy="369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defTabSz="863600">
              <a:defRPr sz="1800">
                <a:latin typeface="汉仪中等线简"/>
                <a:ea typeface="汉仪中等线简"/>
                <a:cs typeface="汉仪中等线简"/>
                <a:sym typeface="汉仪中等线简"/>
              </a:defRPr>
            </a:lvl1pPr>
          </a:lstStyle>
          <a:p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变量</a:t>
            </a:r>
            <a:endParaRPr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27" name="第三节"/>
          <p:cNvSpPr/>
          <p:nvPr/>
        </p:nvSpPr>
        <p:spPr>
          <a:xfrm>
            <a:off x="1584000" y="5235866"/>
            <a:ext cx="784826" cy="369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defTabSz="863600">
              <a:defRPr sz="1800">
                <a:solidFill>
                  <a:srgbClr val="FFFFFF"/>
                </a:solidFill>
                <a:latin typeface="汉仪大宋简"/>
                <a:ea typeface="汉仪大宋简"/>
                <a:cs typeface="汉仪大宋简"/>
                <a:sym typeface="汉仪大宋简"/>
              </a:defRPr>
            </a:lvl1pPr>
          </a:lstStyle>
          <a:p>
            <a:r>
              <a:rPr dirty="0" smtClean="0">
                <a:latin typeface="Microsoft YaHei" charset="0"/>
                <a:ea typeface="Microsoft YaHei" charset="0"/>
                <a:cs typeface="Microsoft YaHei" charset="0"/>
              </a:rPr>
              <a:t>第</a:t>
            </a:r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五</a:t>
            </a:r>
            <a:r>
              <a:rPr dirty="0" smtClean="0">
                <a:latin typeface="Microsoft YaHei" charset="0"/>
                <a:ea typeface="Microsoft YaHei" charset="0"/>
                <a:cs typeface="Microsoft YaHei" charset="0"/>
              </a:rPr>
              <a:t>节</a:t>
            </a:r>
            <a:endParaRPr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28" name="矩形"/>
          <p:cNvSpPr/>
          <p:nvPr/>
        </p:nvSpPr>
        <p:spPr>
          <a:xfrm>
            <a:off x="1278000" y="5849595"/>
            <a:ext cx="1377953" cy="395290"/>
          </a:xfrm>
          <a:prstGeom prst="rect">
            <a:avLst/>
          </a:prstGeom>
          <a:solidFill>
            <a:srgbClr val="00B050"/>
          </a:solidFill>
          <a:ln w="38100">
            <a:solidFill>
              <a:srgbClr val="FFFFFF"/>
            </a:solidFill>
          </a:ln>
          <a:effectLst/>
        </p:spPr>
        <p:txBody>
          <a:bodyPr lIns="45718" tIns="45718" rIns="45718" bIns="45718" anchor="ctr"/>
          <a:lstStyle/>
          <a:p>
            <a:pPr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29" name="HTML文件"/>
          <p:cNvSpPr/>
          <p:nvPr/>
        </p:nvSpPr>
        <p:spPr>
          <a:xfrm>
            <a:off x="2800800" y="5848009"/>
            <a:ext cx="784826" cy="369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defTabSz="863600">
              <a:defRPr sz="1800">
                <a:latin typeface="汉仪中等线简"/>
                <a:ea typeface="汉仪中等线简"/>
                <a:cs typeface="汉仪中等线简"/>
                <a:sym typeface="汉仪中等线简"/>
              </a:defRPr>
            </a:lvl1pPr>
          </a:lstStyle>
          <a:p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运算符</a:t>
            </a:r>
            <a:endParaRPr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30" name="第三节"/>
          <p:cNvSpPr/>
          <p:nvPr/>
        </p:nvSpPr>
        <p:spPr>
          <a:xfrm>
            <a:off x="1584000" y="5873178"/>
            <a:ext cx="799254" cy="369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defTabSz="863600">
              <a:defRPr sz="1800">
                <a:solidFill>
                  <a:srgbClr val="FFFFFF"/>
                </a:solidFill>
                <a:latin typeface="汉仪大宋简"/>
                <a:ea typeface="汉仪大宋简"/>
                <a:cs typeface="汉仪大宋简"/>
                <a:sym typeface="汉仪大宋简"/>
              </a:defRPr>
            </a:lvl1pPr>
          </a:lstStyle>
          <a:p>
            <a:r>
              <a:rPr dirty="0" smtClean="0">
                <a:latin typeface="Microsoft YaHei" charset="0"/>
                <a:ea typeface="Microsoft YaHei" charset="0"/>
                <a:cs typeface="Microsoft YaHei" charset="0"/>
              </a:rPr>
              <a:t>第</a:t>
            </a:r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六</a:t>
            </a:r>
            <a:r>
              <a:rPr dirty="0" smtClean="0">
                <a:latin typeface="Microsoft YaHei" charset="0"/>
                <a:ea typeface="Microsoft YaHei" charset="0"/>
                <a:cs typeface="Microsoft YaHei" charset="0"/>
              </a:rPr>
              <a:t>节</a:t>
            </a:r>
            <a:endParaRPr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42" name="矩形"/>
          <p:cNvSpPr/>
          <p:nvPr/>
        </p:nvSpPr>
        <p:spPr>
          <a:xfrm>
            <a:off x="3965788" y="5863448"/>
            <a:ext cx="1377953" cy="395290"/>
          </a:xfrm>
          <a:prstGeom prst="rect">
            <a:avLst/>
          </a:prstGeom>
          <a:solidFill>
            <a:srgbClr val="C00000"/>
          </a:solidFill>
          <a:ln w="38100">
            <a:solidFill>
              <a:srgbClr val="FFFFFF"/>
            </a:solidFill>
          </a:ln>
          <a:effectLst/>
        </p:spPr>
        <p:txBody>
          <a:bodyPr lIns="45718" tIns="45718" rIns="45718" bIns="45718" anchor="ctr"/>
          <a:lstStyle/>
          <a:p>
            <a:pPr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>
              <a:solidFill>
                <a:srgbClr val="FFFF00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43" name="HTML文件"/>
          <p:cNvSpPr/>
          <p:nvPr/>
        </p:nvSpPr>
        <p:spPr>
          <a:xfrm>
            <a:off x="5488588" y="5861862"/>
            <a:ext cx="1015659" cy="369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defTabSz="863600">
              <a:defRPr sz="1800">
                <a:latin typeface="汉仪中等线简"/>
                <a:ea typeface="汉仪中等线简"/>
                <a:cs typeface="汉仪中等线简"/>
                <a:sym typeface="汉仪中等线简"/>
              </a:defRPr>
            </a:lvl1pPr>
          </a:lstStyle>
          <a:p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基础事件</a:t>
            </a:r>
            <a:endParaRPr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44" name="第三节"/>
          <p:cNvSpPr/>
          <p:nvPr/>
        </p:nvSpPr>
        <p:spPr>
          <a:xfrm>
            <a:off x="4271788" y="5887031"/>
            <a:ext cx="807268" cy="369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defTabSz="863600">
              <a:defRPr sz="1800">
                <a:solidFill>
                  <a:srgbClr val="FFFFFF"/>
                </a:solidFill>
                <a:latin typeface="汉仪大宋简"/>
                <a:ea typeface="汉仪大宋简"/>
                <a:cs typeface="汉仪大宋简"/>
                <a:sym typeface="汉仪大宋简"/>
              </a:defRPr>
            </a:lvl1pPr>
          </a:lstStyle>
          <a:p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第七节</a:t>
            </a:r>
            <a:endParaRPr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文本框 6"/>
          <p:cNvSpPr/>
          <p:nvPr/>
        </p:nvSpPr>
        <p:spPr>
          <a:xfrm>
            <a:off x="652779" y="7543"/>
            <a:ext cx="913066" cy="5847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3600" b="1">
                <a:solidFill>
                  <a:srgbClr val="FFFFFF"/>
                </a:solidFill>
              </a:defRPr>
            </a:lvl1pPr>
          </a:lstStyle>
          <a:p>
            <a:r>
              <a:rPr lang="zh-CN" altLang="en-US" sz="3200" b="0" dirty="0" smtClean="0">
                <a:latin typeface="Microsoft YaHei" charset="0"/>
                <a:ea typeface="Microsoft YaHei" charset="0"/>
                <a:cs typeface="Microsoft YaHei" charset="0"/>
              </a:rPr>
              <a:t>注释</a:t>
            </a:r>
            <a:endParaRPr sz="3200" b="0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0" y="2678939"/>
            <a:ext cx="9601200" cy="13234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8000" dirty="0" smtClean="0">
                <a:solidFill>
                  <a:srgbClr val="3A68A3"/>
                </a:solidFill>
                <a:latin typeface="Microsoft YaHei" charset="0"/>
                <a:ea typeface="Microsoft YaHei" charset="0"/>
                <a:cs typeface="Microsoft YaHei" charset="0"/>
                <a:sym typeface="Helvetica"/>
              </a:rPr>
              <a:t>注  释</a:t>
            </a:r>
            <a:endParaRPr lang="zh-CN" altLang="en-US" sz="8000" dirty="0">
              <a:solidFill>
                <a:srgbClr val="24599B"/>
              </a:solidFill>
              <a:latin typeface="Microsoft YaHei" charset="0"/>
              <a:ea typeface="Microsoft YaHei" charset="0"/>
              <a:cs typeface="Microsoft YaHei" charset="0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181468073"/>
      </p:ext>
    </p:extLst>
  </p:cSld>
  <p:clrMapOvr>
    <a:masterClrMapping/>
  </p:clrMapOvr>
  <p:transition spd="med"/>
  <p:timing>
    <p:tnLst>
      <p:par>
        <p:cTn id="1" dur="indefinite" restart="never" fill="hold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762576" y="1662354"/>
            <a:ext cx="6815229" cy="400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注释可用于提高代码的可读性，</a:t>
            </a:r>
            <a:r>
              <a:rPr lang="en-US" altLang="zh-CN" sz="20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JavaScript</a:t>
            </a:r>
            <a:r>
              <a:rPr lang="zh-CN" altLang="en-US" sz="20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不会执行注释。</a:t>
            </a:r>
          </a:p>
        </p:txBody>
      </p:sp>
      <p:sp>
        <p:nvSpPr>
          <p:cNvPr id="8" name="为什么要使用盒模型："/>
          <p:cNvSpPr/>
          <p:nvPr/>
        </p:nvSpPr>
        <p:spPr>
          <a:xfrm>
            <a:off x="762576" y="1014730"/>
            <a:ext cx="2285237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>
                <a:solidFill>
                  <a:srgbClr val="FF93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342900" lvl="0" indent="-342900" hangingPunct="0">
              <a:buFont typeface="Wingdings" charset="2"/>
              <a:buChar char="l"/>
            </a:pPr>
            <a:r>
              <a:rPr lang="zh-CN" altLang="en-US" sz="2400" b="0" kern="0" dirty="0" smtClean="0">
                <a:solidFill>
                  <a:srgbClr val="3A68A3"/>
                </a:solidFill>
                <a:latin typeface="Microsoft YaHei" charset="0"/>
                <a:ea typeface="Microsoft YaHei" charset="0"/>
                <a:cs typeface="Microsoft YaHei" charset="0"/>
              </a:rPr>
              <a:t>什么是注释？</a:t>
            </a:r>
            <a:endParaRPr lang="zh-CN" altLang="en-US" sz="2400" b="0" kern="0" dirty="0">
              <a:solidFill>
                <a:srgbClr val="3A68A3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7" name="文本框 6"/>
          <p:cNvSpPr/>
          <p:nvPr/>
        </p:nvSpPr>
        <p:spPr>
          <a:xfrm>
            <a:off x="652779" y="7543"/>
            <a:ext cx="913066" cy="5847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3600" b="1">
                <a:solidFill>
                  <a:srgbClr val="FFFFFF"/>
                </a:solidFill>
              </a:defRPr>
            </a:lvl1pPr>
          </a:lstStyle>
          <a:p>
            <a:r>
              <a:rPr lang="zh-CN" altLang="en-US" sz="3200" b="0" dirty="0" smtClean="0">
                <a:latin typeface="Microsoft YaHei" charset="0"/>
                <a:ea typeface="Microsoft YaHei" charset="0"/>
                <a:cs typeface="Microsoft YaHei" charset="0"/>
              </a:rPr>
              <a:t>注释</a:t>
            </a:r>
            <a:endParaRPr sz="3200" b="0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762576" y="2853844"/>
            <a:ext cx="6815229" cy="10156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342900" indent="-342900">
              <a:buFont typeface="Wingdings" charset="2"/>
              <a:buChar char="l"/>
            </a:pPr>
            <a:r>
              <a:rPr lang="zh-CN" altLang="en-US" sz="20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单行注释</a:t>
            </a:r>
          </a:p>
          <a:p>
            <a:endParaRPr lang="zh-CN" altLang="en-US" sz="2000" dirty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 marL="342900" indent="-342900">
              <a:buFont typeface="Wingdings" charset="2"/>
              <a:buChar char="l"/>
            </a:pPr>
            <a:r>
              <a:rPr lang="zh-CN" altLang="en-US" sz="20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多行注释</a:t>
            </a:r>
            <a:endParaRPr lang="zh-CN" altLang="en-US" sz="2000" dirty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6220399"/>
      </p:ext>
    </p:extLst>
  </p:cSld>
  <p:clrMapOvr>
    <a:masterClrMapping/>
  </p:clrMapOvr>
  <p:transition spd="med"/>
  <p:timing>
    <p:tnLst>
      <p:par>
        <p:cTn id="1" dur="indefinite" restart="never" fill="hold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为什么要使用盒模型："/>
          <p:cNvSpPr/>
          <p:nvPr/>
        </p:nvSpPr>
        <p:spPr>
          <a:xfrm>
            <a:off x="762576" y="1014730"/>
            <a:ext cx="1669684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>
                <a:solidFill>
                  <a:srgbClr val="FF93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342900" lvl="0" indent="-342900" hangingPunct="0">
              <a:buFont typeface="Wingdings" charset="2"/>
              <a:buChar char="l"/>
            </a:pPr>
            <a:r>
              <a:rPr lang="zh-CN" altLang="en-US" sz="2400" b="0" kern="0" dirty="0" smtClean="0">
                <a:solidFill>
                  <a:srgbClr val="3A68A3"/>
                </a:solidFill>
                <a:latin typeface="Microsoft YaHei" charset="0"/>
                <a:ea typeface="Microsoft YaHei" charset="0"/>
                <a:cs typeface="Microsoft YaHei" charset="0"/>
              </a:rPr>
              <a:t>单行注释</a:t>
            </a:r>
            <a:endParaRPr lang="zh-CN" altLang="en-US" sz="2400" b="0" kern="0" dirty="0">
              <a:solidFill>
                <a:srgbClr val="3A68A3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7" name="文本框 6"/>
          <p:cNvSpPr/>
          <p:nvPr/>
        </p:nvSpPr>
        <p:spPr>
          <a:xfrm>
            <a:off x="652779" y="7543"/>
            <a:ext cx="913066" cy="5847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3600" b="1">
                <a:solidFill>
                  <a:srgbClr val="FFFFFF"/>
                </a:solidFill>
              </a:defRPr>
            </a:lvl1pPr>
          </a:lstStyle>
          <a:p>
            <a:r>
              <a:rPr lang="zh-CN" altLang="en-US" sz="3200" b="0" dirty="0" smtClean="0">
                <a:latin typeface="Microsoft YaHei" charset="0"/>
                <a:ea typeface="Microsoft YaHei" charset="0"/>
                <a:cs typeface="Microsoft YaHei" charset="0"/>
              </a:rPr>
              <a:t>注释</a:t>
            </a:r>
            <a:endParaRPr sz="3200" b="0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109312" y="1698752"/>
            <a:ext cx="6815229" cy="400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342900" indent="-342900">
              <a:buFont typeface="Wingdings" charset="2"/>
              <a:buChar char="l"/>
            </a:pPr>
            <a:r>
              <a:rPr lang="zh-CN" altLang="en-US" sz="20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单行注释以 </a:t>
            </a:r>
            <a:r>
              <a:rPr lang="en-US" altLang="zh-CN" sz="20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//</a:t>
            </a:r>
            <a:r>
              <a:rPr lang="zh-CN" altLang="en-US" sz="20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 开头</a:t>
            </a:r>
          </a:p>
        </p:txBody>
      </p:sp>
      <p:sp>
        <p:nvSpPr>
          <p:cNvPr id="6" name="矩形 5"/>
          <p:cNvSpPr/>
          <p:nvPr/>
        </p:nvSpPr>
        <p:spPr>
          <a:xfrm>
            <a:off x="1034961" y="2309745"/>
            <a:ext cx="4354457" cy="3293209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chemeClr val="accent6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&lt;!DOCTYPE html&gt;</a:t>
            </a:r>
          </a:p>
          <a:p>
            <a:r>
              <a:rPr lang="en-US" altLang="zh-CN" sz="1600" dirty="0">
                <a:solidFill>
                  <a:schemeClr val="accent6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&lt;html&gt;</a:t>
            </a:r>
          </a:p>
          <a:p>
            <a:r>
              <a:rPr lang="en-US" altLang="zh-CN" sz="1600" dirty="0">
                <a:solidFill>
                  <a:schemeClr val="accent6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&lt;head&gt;</a:t>
            </a:r>
          </a:p>
          <a:p>
            <a:r>
              <a:rPr lang="zh-CN" altLang="en-US" sz="1600" dirty="0">
                <a:solidFill>
                  <a:schemeClr val="accent6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lang="zh-CN" altLang="en-US" sz="1600" dirty="0" smtClean="0">
                <a:solidFill>
                  <a:schemeClr val="accent6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  </a:t>
            </a:r>
            <a:r>
              <a:rPr lang="en-US" altLang="zh-CN" sz="1600" dirty="0" smtClean="0">
                <a:solidFill>
                  <a:schemeClr val="accent6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&lt;</a:t>
            </a:r>
            <a:r>
              <a:rPr lang="en-US" altLang="zh-CN" sz="1600" dirty="0">
                <a:solidFill>
                  <a:schemeClr val="accent6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meta charset="utf-8"/&gt;</a:t>
            </a:r>
          </a:p>
          <a:p>
            <a:r>
              <a:rPr lang="zh-CN" altLang="en-US" sz="1600" dirty="0">
                <a:solidFill>
                  <a:schemeClr val="accent6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lang="zh-CN" altLang="en-US" sz="1600" dirty="0" smtClean="0">
                <a:solidFill>
                  <a:schemeClr val="accent6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  </a:t>
            </a:r>
            <a:r>
              <a:rPr lang="en-US" altLang="zh-CN" sz="1600" dirty="0" smtClean="0">
                <a:solidFill>
                  <a:schemeClr val="accent6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&lt;</a:t>
            </a:r>
            <a:r>
              <a:rPr lang="en-US" altLang="zh-CN" sz="1600" dirty="0">
                <a:solidFill>
                  <a:schemeClr val="accent6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title&gt;&lt;/</a:t>
            </a:r>
            <a:r>
              <a:rPr lang="en-US" altLang="zh-CN" sz="1600" dirty="0" smtClean="0">
                <a:solidFill>
                  <a:schemeClr val="accent6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title&gt;</a:t>
            </a:r>
            <a:endParaRPr lang="en-US" altLang="zh-CN" sz="1600" dirty="0">
              <a:solidFill>
                <a:schemeClr val="accent6">
                  <a:lumMod val="50000"/>
                </a:schemeClr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lang="mr-IN" altLang="zh-CN" sz="1600" dirty="0">
                <a:solidFill>
                  <a:schemeClr val="accent6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&lt;/</a:t>
            </a:r>
            <a:r>
              <a:rPr lang="mr-IN" altLang="zh-CN" sz="1600" dirty="0" err="1">
                <a:solidFill>
                  <a:schemeClr val="accent6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head</a:t>
            </a:r>
            <a:r>
              <a:rPr lang="mr-IN" altLang="zh-CN" sz="1600" dirty="0" smtClean="0">
                <a:solidFill>
                  <a:schemeClr val="accent6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&gt;</a:t>
            </a:r>
            <a:r>
              <a:rPr lang="zh-CN" altLang="en-US" sz="1600" dirty="0" smtClean="0">
                <a:solidFill>
                  <a:schemeClr val="accent6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 </a:t>
            </a:r>
            <a:endParaRPr lang="mr-IN" altLang="zh-CN" sz="1600" dirty="0">
              <a:solidFill>
                <a:schemeClr val="accent6">
                  <a:lumMod val="50000"/>
                </a:schemeClr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lang="en-US" altLang="zh-CN" sz="1600" dirty="0">
                <a:solidFill>
                  <a:schemeClr val="accent6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&lt;body&gt;</a:t>
            </a:r>
          </a:p>
          <a:p>
            <a:r>
              <a:rPr lang="zh-CN" altLang="en-US" sz="1600" dirty="0">
                <a:solidFill>
                  <a:schemeClr val="accent6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lang="zh-CN" altLang="en-US" sz="1600" dirty="0" smtClean="0">
                <a:solidFill>
                  <a:schemeClr val="accent6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lang="en-US" altLang="zh-CN" sz="1600" dirty="0" smtClean="0">
                <a:solidFill>
                  <a:schemeClr val="accent6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&lt;</a:t>
            </a:r>
            <a:r>
              <a:rPr lang="en-US" altLang="zh-CN" sz="1600" dirty="0">
                <a:solidFill>
                  <a:schemeClr val="accent6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script&gt;</a:t>
            </a:r>
          </a:p>
          <a:p>
            <a:r>
              <a:rPr lang="zh-CN" altLang="en-US" sz="1600" dirty="0">
                <a:solidFill>
                  <a:schemeClr val="accent6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lang="zh-CN" altLang="en-US" sz="1600" dirty="0" smtClean="0">
                <a:solidFill>
                  <a:schemeClr val="accent6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      </a:t>
            </a:r>
            <a:r>
              <a:rPr lang="en-US" altLang="zh-CN" sz="1600" dirty="0" smtClean="0">
                <a:solidFill>
                  <a:schemeClr val="accent6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//</a:t>
            </a:r>
            <a:r>
              <a:rPr lang="zh-CN" altLang="en-US" sz="1600" dirty="0">
                <a:solidFill>
                  <a:schemeClr val="accent6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页面打印欢迎语</a:t>
            </a:r>
          </a:p>
          <a:p>
            <a:r>
              <a:rPr lang="zh-CN" altLang="en-US" sz="1600" dirty="0">
                <a:solidFill>
                  <a:schemeClr val="accent6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lang="zh-CN" altLang="en-US" sz="1600" dirty="0" smtClean="0">
                <a:solidFill>
                  <a:schemeClr val="accent6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     </a:t>
            </a:r>
            <a:r>
              <a:rPr lang="en-US" altLang="zh-CN" sz="1600" dirty="0" err="1" smtClean="0">
                <a:solidFill>
                  <a:schemeClr val="accent6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document.write</a:t>
            </a:r>
            <a:r>
              <a:rPr lang="en-US" altLang="zh-CN" sz="1600" dirty="0">
                <a:solidFill>
                  <a:schemeClr val="accent6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("</a:t>
            </a:r>
            <a:r>
              <a:rPr lang="zh-CN" altLang="en-US" sz="1600" dirty="0">
                <a:solidFill>
                  <a:schemeClr val="accent6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欢迎来到我的网页</a:t>
            </a:r>
            <a:r>
              <a:rPr lang="en-US" altLang="zh-CN" sz="1600" dirty="0">
                <a:solidFill>
                  <a:schemeClr val="accent6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");</a:t>
            </a:r>
          </a:p>
          <a:p>
            <a:r>
              <a:rPr lang="zh-CN" altLang="en-US" sz="1600" dirty="0">
                <a:solidFill>
                  <a:schemeClr val="accent6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lang="zh-CN" altLang="en-US" sz="1600" dirty="0" smtClean="0">
                <a:solidFill>
                  <a:schemeClr val="accent6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lang="en-US" altLang="zh-CN" sz="1600" dirty="0" smtClean="0">
                <a:solidFill>
                  <a:schemeClr val="accent6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&lt;/</a:t>
            </a:r>
            <a:r>
              <a:rPr lang="en-US" altLang="zh-CN" sz="1600" dirty="0">
                <a:solidFill>
                  <a:schemeClr val="accent6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script&gt;</a:t>
            </a:r>
          </a:p>
          <a:p>
            <a:r>
              <a:rPr lang="mr-IN" altLang="zh-CN" sz="1600" dirty="0">
                <a:solidFill>
                  <a:schemeClr val="accent6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&lt;/</a:t>
            </a:r>
            <a:r>
              <a:rPr lang="mr-IN" altLang="zh-CN" sz="1600" dirty="0" err="1">
                <a:solidFill>
                  <a:schemeClr val="accent6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body</a:t>
            </a:r>
            <a:r>
              <a:rPr lang="mr-IN" altLang="zh-CN" sz="1600" dirty="0">
                <a:solidFill>
                  <a:schemeClr val="accent6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&gt;</a:t>
            </a:r>
          </a:p>
          <a:p>
            <a:r>
              <a:rPr lang="mr-IN" altLang="zh-CN" sz="1600" dirty="0">
                <a:solidFill>
                  <a:schemeClr val="accent6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&lt;/</a:t>
            </a:r>
            <a:r>
              <a:rPr lang="mr-IN" altLang="zh-CN" sz="1600" dirty="0" err="1">
                <a:solidFill>
                  <a:schemeClr val="accent6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html</a:t>
            </a:r>
            <a:r>
              <a:rPr lang="mr-IN" altLang="zh-CN" sz="1600" dirty="0">
                <a:solidFill>
                  <a:schemeClr val="accent6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&gt;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5567219" y="2635110"/>
            <a:ext cx="1015659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zh-CN" altLang="en-US" sz="180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YaHei" charset="0"/>
                <a:ea typeface="Microsoft YaHei" charset="0"/>
                <a:cs typeface="Microsoft YaHei" charset="0"/>
                <a:sym typeface="Helvetica"/>
              </a:rPr>
              <a:t>实例效果</a:t>
            </a:r>
            <a:endParaRPr kumimoji="0" lang="zh-CN" altLang="en-US" sz="180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Microsoft YaHei" charset="0"/>
              <a:ea typeface="Microsoft YaHei" charset="0"/>
              <a:cs typeface="Microsoft YaHei" charset="0"/>
              <a:sym typeface="Helvetic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7219" y="3379076"/>
            <a:ext cx="3758121" cy="144230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95986564"/>
      </p:ext>
    </p:extLst>
  </p:cSld>
  <p:clrMapOvr>
    <a:masterClrMapping/>
  </p:clrMapOvr>
  <p:transition spd="med"/>
  <p:timing>
    <p:tnLst>
      <p:par>
        <p:cTn id="1" dur="indefinite" restart="never" fill="hold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为什么要使用盒模型："/>
          <p:cNvSpPr/>
          <p:nvPr/>
        </p:nvSpPr>
        <p:spPr>
          <a:xfrm>
            <a:off x="762576" y="1014730"/>
            <a:ext cx="1669684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>
                <a:solidFill>
                  <a:srgbClr val="FF93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342900" lvl="0" indent="-342900" hangingPunct="0">
              <a:buFont typeface="Wingdings" charset="2"/>
              <a:buChar char="l"/>
            </a:pPr>
            <a:r>
              <a:rPr lang="zh-CN" altLang="en-US" sz="2400" b="0" kern="0" dirty="0" smtClean="0">
                <a:solidFill>
                  <a:srgbClr val="3A68A3"/>
                </a:solidFill>
                <a:latin typeface="Microsoft YaHei" charset="0"/>
                <a:ea typeface="Microsoft YaHei" charset="0"/>
                <a:cs typeface="Microsoft YaHei" charset="0"/>
              </a:rPr>
              <a:t>多行注释</a:t>
            </a:r>
            <a:endParaRPr lang="zh-CN" altLang="en-US" sz="2400" b="0" kern="0" dirty="0">
              <a:solidFill>
                <a:srgbClr val="3A68A3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7" name="文本框 6"/>
          <p:cNvSpPr/>
          <p:nvPr/>
        </p:nvSpPr>
        <p:spPr>
          <a:xfrm>
            <a:off x="652779" y="7543"/>
            <a:ext cx="913066" cy="5847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3600" b="1">
                <a:solidFill>
                  <a:srgbClr val="FFFFFF"/>
                </a:solidFill>
              </a:defRPr>
            </a:lvl1pPr>
          </a:lstStyle>
          <a:p>
            <a:r>
              <a:rPr lang="zh-CN" altLang="en-US" sz="3200" b="0" dirty="0" smtClean="0">
                <a:latin typeface="Microsoft YaHei" charset="0"/>
                <a:ea typeface="Microsoft YaHei" charset="0"/>
                <a:cs typeface="Microsoft YaHei" charset="0"/>
              </a:rPr>
              <a:t>注释</a:t>
            </a:r>
            <a:endParaRPr sz="3200" b="0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109312" y="1698752"/>
            <a:ext cx="6815229" cy="400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342900" indent="-342900">
              <a:buFont typeface="Wingdings" charset="2"/>
              <a:buChar char="l"/>
            </a:pPr>
            <a:r>
              <a:rPr lang="zh-CN" altLang="en-US" sz="20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多行注释以 </a:t>
            </a:r>
            <a:r>
              <a:rPr lang="en-US" altLang="zh-CN" sz="20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/* </a:t>
            </a:r>
            <a:r>
              <a:rPr lang="zh-CN" altLang="en-US" sz="20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开始，以 *</a:t>
            </a:r>
            <a:r>
              <a:rPr lang="en-US" altLang="zh-CN" sz="20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/ </a:t>
            </a:r>
            <a:r>
              <a:rPr lang="zh-CN" altLang="en-US" sz="20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结尾</a:t>
            </a:r>
            <a:endParaRPr lang="zh-CN" altLang="en-US" sz="2000" dirty="0" smtClean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109312" y="2624002"/>
            <a:ext cx="4087090" cy="2554545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CN" sz="1600" dirty="0" smtClean="0">
                <a:solidFill>
                  <a:schemeClr val="accent6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&lt;</a:t>
            </a:r>
            <a:r>
              <a:rPr lang="en-US" altLang="zh-CN" sz="1600" dirty="0">
                <a:solidFill>
                  <a:schemeClr val="accent6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script&gt;</a:t>
            </a:r>
          </a:p>
          <a:p>
            <a:r>
              <a:rPr lang="zh-CN" altLang="en-US" sz="1600" dirty="0">
                <a:solidFill>
                  <a:schemeClr val="accent6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lang="zh-CN" altLang="en-US" sz="1600" dirty="0" smtClean="0">
                <a:solidFill>
                  <a:schemeClr val="accent6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   </a:t>
            </a:r>
            <a:r>
              <a:rPr lang="mr-IN" altLang="zh-CN" sz="1600" dirty="0" smtClean="0">
                <a:solidFill>
                  <a:schemeClr val="accent6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/*</a:t>
            </a:r>
            <a:endParaRPr lang="mr-IN" altLang="zh-CN" sz="1600" dirty="0">
              <a:solidFill>
                <a:schemeClr val="accent6">
                  <a:lumMod val="50000"/>
                </a:schemeClr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lang="zh-CN" altLang="en-US" sz="1600" dirty="0">
                <a:solidFill>
                  <a:schemeClr val="accent6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lang="zh-CN" altLang="en-US" sz="1600" dirty="0" smtClean="0">
                <a:solidFill>
                  <a:schemeClr val="accent6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   第一</a:t>
            </a:r>
            <a:r>
              <a:rPr lang="zh-CN" altLang="en-US" sz="1600" dirty="0">
                <a:solidFill>
                  <a:schemeClr val="accent6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行 打印网页标题</a:t>
            </a:r>
          </a:p>
          <a:p>
            <a:r>
              <a:rPr lang="zh-CN" altLang="en-US" sz="1600" dirty="0">
                <a:solidFill>
                  <a:schemeClr val="accent6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lang="zh-CN" altLang="en-US" sz="1600" dirty="0" smtClean="0">
                <a:solidFill>
                  <a:schemeClr val="accent6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   第二</a:t>
            </a:r>
            <a:r>
              <a:rPr lang="zh-CN" altLang="en-US" sz="1600" dirty="0">
                <a:solidFill>
                  <a:schemeClr val="accent6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行 打印一个段落</a:t>
            </a:r>
          </a:p>
          <a:p>
            <a:r>
              <a:rPr lang="zh-CN" altLang="en-US" sz="1600" dirty="0">
                <a:solidFill>
                  <a:schemeClr val="accent6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lang="zh-CN" altLang="en-US" sz="1600" dirty="0" smtClean="0">
                <a:solidFill>
                  <a:schemeClr val="accent6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  </a:t>
            </a:r>
            <a:r>
              <a:rPr lang="mr-IN" altLang="zh-CN" sz="1600" dirty="0" smtClean="0">
                <a:solidFill>
                  <a:schemeClr val="accent6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*/</a:t>
            </a:r>
            <a:endParaRPr lang="mr-IN" altLang="zh-CN" sz="1600" dirty="0">
              <a:solidFill>
                <a:schemeClr val="accent6">
                  <a:lumMod val="50000"/>
                </a:schemeClr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lang="zh-CN" altLang="en-US" sz="1600" dirty="0">
                <a:solidFill>
                  <a:schemeClr val="accent6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lang="zh-CN" altLang="en-US" sz="1600" dirty="0" smtClean="0">
                <a:solidFill>
                  <a:schemeClr val="accent6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  </a:t>
            </a:r>
            <a:r>
              <a:rPr lang="mr-IN" altLang="zh-CN" sz="1600" dirty="0" err="1" smtClean="0">
                <a:solidFill>
                  <a:schemeClr val="accent6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document.write</a:t>
            </a:r>
            <a:r>
              <a:rPr lang="mr-IN" altLang="zh-CN" sz="1600" dirty="0">
                <a:solidFill>
                  <a:schemeClr val="accent6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("&lt;h1&gt;</a:t>
            </a:r>
            <a:r>
              <a:rPr lang="zh-CN" altLang="mr-IN" sz="1600" dirty="0">
                <a:solidFill>
                  <a:schemeClr val="accent6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欢迎来到我的网页</a:t>
            </a:r>
            <a:r>
              <a:rPr lang="mr-IN" altLang="zh-CN" sz="1600" dirty="0">
                <a:solidFill>
                  <a:schemeClr val="accent6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&lt;/h1&gt;");</a:t>
            </a:r>
          </a:p>
          <a:p>
            <a:r>
              <a:rPr lang="zh-CN" altLang="en-US" sz="1600" dirty="0">
                <a:solidFill>
                  <a:schemeClr val="accent6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lang="zh-CN" altLang="en-US" sz="1600" dirty="0" smtClean="0">
                <a:solidFill>
                  <a:schemeClr val="accent6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  </a:t>
            </a:r>
            <a:r>
              <a:rPr lang="mr-IN" altLang="zh-CN" sz="1600" dirty="0" err="1" smtClean="0">
                <a:solidFill>
                  <a:schemeClr val="accent6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document.write</a:t>
            </a:r>
            <a:r>
              <a:rPr lang="mr-IN" altLang="zh-CN" sz="1600" dirty="0">
                <a:solidFill>
                  <a:schemeClr val="accent6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("&lt;</a:t>
            </a:r>
            <a:r>
              <a:rPr lang="mr-IN" altLang="zh-CN" sz="1600" dirty="0" err="1">
                <a:solidFill>
                  <a:schemeClr val="accent6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p</a:t>
            </a:r>
            <a:r>
              <a:rPr lang="mr-IN" altLang="zh-CN" sz="1600" dirty="0">
                <a:solidFill>
                  <a:schemeClr val="accent6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&gt;</a:t>
            </a:r>
            <a:r>
              <a:rPr lang="zh-CN" altLang="mr-IN" sz="1600" dirty="0">
                <a:solidFill>
                  <a:schemeClr val="accent6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这是我第一次学习</a:t>
            </a:r>
            <a:r>
              <a:rPr lang="mr-IN" altLang="zh-CN" sz="1600" dirty="0" err="1">
                <a:solidFill>
                  <a:schemeClr val="accent6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JavaScript</a:t>
            </a:r>
            <a:r>
              <a:rPr lang="mr-IN" altLang="zh-CN" sz="1600" dirty="0">
                <a:solidFill>
                  <a:schemeClr val="accent6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&lt;/</a:t>
            </a:r>
            <a:r>
              <a:rPr lang="mr-IN" altLang="zh-CN" sz="1600" dirty="0" err="1">
                <a:solidFill>
                  <a:schemeClr val="accent6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p</a:t>
            </a:r>
            <a:r>
              <a:rPr lang="mr-IN" altLang="zh-CN" sz="1600" dirty="0">
                <a:solidFill>
                  <a:schemeClr val="accent6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&gt;");</a:t>
            </a:r>
          </a:p>
          <a:p>
            <a:r>
              <a:rPr lang="en-US" altLang="zh-CN" sz="1600" dirty="0" smtClean="0">
                <a:solidFill>
                  <a:schemeClr val="accent6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&lt;/</a:t>
            </a:r>
            <a:r>
              <a:rPr lang="en-US" altLang="zh-CN" sz="1600" dirty="0">
                <a:solidFill>
                  <a:schemeClr val="accent6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script</a:t>
            </a:r>
            <a:r>
              <a:rPr lang="en-US" altLang="zh-CN" sz="1600" dirty="0" smtClean="0">
                <a:solidFill>
                  <a:schemeClr val="accent6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&gt;</a:t>
            </a:r>
            <a:endParaRPr lang="en-US" altLang="zh-CN" sz="1600" dirty="0">
              <a:solidFill>
                <a:schemeClr val="accent6">
                  <a:lumMod val="50000"/>
                </a:schemeClr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567219" y="2635110"/>
            <a:ext cx="1015659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zh-CN" altLang="en-US" sz="180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YaHei" charset="0"/>
                <a:ea typeface="Microsoft YaHei" charset="0"/>
                <a:cs typeface="Microsoft YaHei" charset="0"/>
                <a:sym typeface="Helvetica"/>
              </a:rPr>
              <a:t>实例效果</a:t>
            </a:r>
            <a:endParaRPr kumimoji="0" lang="zh-CN" altLang="en-US" sz="180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Microsoft YaHei" charset="0"/>
              <a:ea typeface="Microsoft YaHei" charset="0"/>
              <a:cs typeface="Microsoft YaHei" charset="0"/>
              <a:sym typeface="Helvetic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7219" y="3107459"/>
            <a:ext cx="3720424" cy="128443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03151497"/>
      </p:ext>
    </p:extLst>
  </p:cSld>
  <p:clrMapOvr>
    <a:masterClrMapping/>
  </p:clrMapOvr>
  <p:transition spd="med"/>
  <p:timing>
    <p:tnLst>
      <p:par>
        <p:cTn id="1" dur="indefinite" restart="never" fill="hold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762576" y="1662354"/>
            <a:ext cx="6815229" cy="7078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注释是给人看的，可增加程序代码的可读性，使代码结构清晰，便于后期维护。</a:t>
            </a:r>
            <a:endParaRPr lang="zh-CN" altLang="en-US" sz="2000" dirty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8" name="为什么要使用盒模型："/>
          <p:cNvSpPr/>
          <p:nvPr/>
        </p:nvSpPr>
        <p:spPr>
          <a:xfrm>
            <a:off x="762576" y="1014730"/>
            <a:ext cx="1669684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>
                <a:solidFill>
                  <a:srgbClr val="FF93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342900" lvl="0" indent="-342900" hangingPunct="0">
              <a:buFont typeface="Wingdings" charset="2"/>
              <a:buChar char="l"/>
            </a:pPr>
            <a:r>
              <a:rPr lang="zh-CN" altLang="en-US" sz="2400" b="0" kern="0" dirty="0" smtClean="0">
                <a:solidFill>
                  <a:srgbClr val="3A68A3"/>
                </a:solidFill>
                <a:latin typeface="Microsoft YaHei" charset="0"/>
                <a:ea typeface="Microsoft YaHei" charset="0"/>
                <a:cs typeface="Microsoft YaHei" charset="0"/>
              </a:rPr>
              <a:t>注释</a:t>
            </a:r>
            <a:r>
              <a:rPr lang="zh-CN" altLang="en-US" sz="2400" b="0" kern="0" dirty="0" smtClean="0">
                <a:solidFill>
                  <a:srgbClr val="3A68A3"/>
                </a:solidFill>
                <a:latin typeface="Microsoft YaHei" charset="0"/>
                <a:ea typeface="Microsoft YaHei" charset="0"/>
                <a:cs typeface="Microsoft YaHei" charset="0"/>
              </a:rPr>
              <a:t>小结</a:t>
            </a:r>
            <a:endParaRPr lang="zh-CN" altLang="en-US" sz="2400" b="0" kern="0" dirty="0">
              <a:solidFill>
                <a:srgbClr val="3A68A3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7" name="文本框 6"/>
          <p:cNvSpPr/>
          <p:nvPr/>
        </p:nvSpPr>
        <p:spPr>
          <a:xfrm>
            <a:off x="652779" y="7543"/>
            <a:ext cx="913066" cy="5847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3600" b="1">
                <a:solidFill>
                  <a:srgbClr val="FFFFFF"/>
                </a:solidFill>
              </a:defRPr>
            </a:lvl1pPr>
          </a:lstStyle>
          <a:p>
            <a:r>
              <a:rPr lang="zh-CN" altLang="en-US" sz="3200" b="0" dirty="0" smtClean="0">
                <a:latin typeface="Microsoft YaHei" charset="0"/>
                <a:ea typeface="Microsoft YaHei" charset="0"/>
                <a:cs typeface="Microsoft YaHei" charset="0"/>
              </a:rPr>
              <a:t>注释</a:t>
            </a:r>
            <a:endParaRPr sz="3200" b="0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762576" y="2853844"/>
            <a:ext cx="6815229" cy="10156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342900" indent="-342900">
              <a:buFont typeface="Wingdings" charset="2"/>
              <a:buChar char="l"/>
            </a:pPr>
            <a:r>
              <a:rPr lang="zh-CN" altLang="en-US" sz="20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单行注释</a:t>
            </a:r>
          </a:p>
          <a:p>
            <a:endParaRPr lang="zh-CN" altLang="en-US" sz="2000" dirty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 marL="342900" indent="-342900">
              <a:buFont typeface="Wingdings" charset="2"/>
              <a:buChar char="l"/>
            </a:pPr>
            <a:r>
              <a:rPr lang="zh-CN" altLang="en-US" sz="20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多行注释</a:t>
            </a:r>
            <a:endParaRPr lang="zh-CN" altLang="en-US" sz="2000" dirty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0589557"/>
      </p:ext>
    </p:extLst>
  </p:cSld>
  <p:clrMapOvr>
    <a:masterClrMapping/>
  </p:clrMapOvr>
  <p:transition spd="med"/>
  <p:timing>
    <p:tnLst>
      <p:par>
        <p:cTn id="1" dur="indefinite" restart="never" fill="hold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文本框 6"/>
          <p:cNvSpPr/>
          <p:nvPr/>
        </p:nvSpPr>
        <p:spPr>
          <a:xfrm>
            <a:off x="652779" y="7543"/>
            <a:ext cx="913066" cy="5847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3600" b="1">
                <a:solidFill>
                  <a:srgbClr val="FFFFFF"/>
                </a:solidFill>
              </a:defRPr>
            </a:lvl1pPr>
          </a:lstStyle>
          <a:p>
            <a:r>
              <a:rPr lang="zh-CN" altLang="en-US" sz="3200" b="0" dirty="0" smtClean="0">
                <a:latin typeface="Microsoft YaHei" charset="0"/>
                <a:ea typeface="Microsoft YaHei" charset="0"/>
                <a:cs typeface="Microsoft YaHei" charset="0"/>
              </a:rPr>
              <a:t>变量</a:t>
            </a:r>
            <a:endParaRPr sz="3200" b="0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0" y="2678939"/>
            <a:ext cx="9601200" cy="13234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8000" dirty="0" smtClean="0">
                <a:solidFill>
                  <a:srgbClr val="24599B"/>
                </a:solidFill>
                <a:latin typeface="Microsoft YaHei" charset="0"/>
                <a:ea typeface="Microsoft YaHei" charset="0"/>
                <a:cs typeface="Microsoft YaHei" charset="0"/>
                <a:sym typeface="Helvetica"/>
              </a:rPr>
              <a:t>变  量</a:t>
            </a:r>
            <a:endParaRPr lang="zh-CN" altLang="en-US" sz="8000" dirty="0">
              <a:solidFill>
                <a:srgbClr val="24599B"/>
              </a:solidFill>
              <a:latin typeface="Microsoft YaHei" charset="0"/>
              <a:ea typeface="Microsoft YaHei" charset="0"/>
              <a:cs typeface="Microsoft YaHei" charset="0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586306651"/>
      </p:ext>
    </p:extLst>
  </p:cSld>
  <p:clrMapOvr>
    <a:masterClrMapping/>
  </p:clrMapOvr>
  <p:transition spd="med"/>
  <p:timing>
    <p:tnLst>
      <p:par>
        <p:cTn id="1" dur="indefinite" restart="never" fill="hold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762576" y="1662354"/>
            <a:ext cx="8145897" cy="25545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       变量</a:t>
            </a:r>
            <a:r>
              <a:rPr lang="zh-CN" altLang="en-US" sz="20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来源于数学，是计算机语言中能储存计算结果或能表示值抽象概念。变量可以通过变量名访问。</a:t>
            </a:r>
          </a:p>
          <a:p>
            <a:pPr>
              <a:lnSpc>
                <a:spcPct val="200000"/>
              </a:lnSpc>
            </a:pPr>
            <a:endParaRPr lang="zh-CN" altLang="en-US" sz="2000" dirty="0" smtClean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>
              <a:lnSpc>
                <a:spcPct val="2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简单</a:t>
            </a:r>
            <a:r>
              <a:rPr lang="zh-CN" altLang="en-US" sz="20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的说</a:t>
            </a:r>
            <a:r>
              <a:rPr lang="zh-CN" altLang="en-US" sz="2000" b="1" dirty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变量就是是用于存储信息的</a:t>
            </a:r>
            <a:r>
              <a:rPr lang="en-US" altLang="zh-CN" sz="2000" b="1" dirty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"</a:t>
            </a:r>
            <a:r>
              <a:rPr lang="zh-CN" altLang="en-US" sz="2000" b="1" dirty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容器</a:t>
            </a:r>
            <a:r>
              <a:rPr lang="en-US" altLang="zh-CN" sz="2000" b="1" dirty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"</a:t>
            </a:r>
            <a:r>
              <a:rPr lang="zh-CN" altLang="en-US" sz="20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。</a:t>
            </a:r>
          </a:p>
        </p:txBody>
      </p:sp>
      <p:sp>
        <p:nvSpPr>
          <p:cNvPr id="8" name="为什么要使用盒模型："/>
          <p:cNvSpPr/>
          <p:nvPr/>
        </p:nvSpPr>
        <p:spPr>
          <a:xfrm>
            <a:off x="762576" y="1014730"/>
            <a:ext cx="2285237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>
                <a:solidFill>
                  <a:srgbClr val="FF93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342900" lvl="0" indent="-342900" hangingPunct="0">
              <a:buFont typeface="Wingdings" charset="2"/>
              <a:buChar char="l"/>
            </a:pPr>
            <a:r>
              <a:rPr lang="zh-CN" altLang="en-US" sz="2400" b="0" kern="0" dirty="0" smtClean="0">
                <a:solidFill>
                  <a:srgbClr val="3A68A3"/>
                </a:solidFill>
                <a:latin typeface="Microsoft YaHei" charset="0"/>
                <a:ea typeface="Microsoft YaHei" charset="0"/>
                <a:cs typeface="Microsoft YaHei" charset="0"/>
              </a:rPr>
              <a:t>什么是变量？</a:t>
            </a:r>
            <a:endParaRPr lang="zh-CN" altLang="en-US" sz="2400" b="0" kern="0" dirty="0">
              <a:solidFill>
                <a:srgbClr val="3A68A3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7" name="文本框 6"/>
          <p:cNvSpPr/>
          <p:nvPr/>
        </p:nvSpPr>
        <p:spPr>
          <a:xfrm>
            <a:off x="652779" y="7543"/>
            <a:ext cx="913066" cy="5847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3600" b="1">
                <a:solidFill>
                  <a:srgbClr val="FFFFFF"/>
                </a:solidFill>
              </a:defRPr>
            </a:lvl1pPr>
          </a:lstStyle>
          <a:p>
            <a:r>
              <a:rPr lang="zh-CN" altLang="en-US" sz="3200" b="0" dirty="0" smtClean="0">
                <a:latin typeface="Microsoft YaHei" charset="0"/>
                <a:ea typeface="Microsoft YaHei" charset="0"/>
                <a:cs typeface="Microsoft YaHei" charset="0"/>
              </a:rPr>
              <a:t>变量</a:t>
            </a:r>
            <a:endParaRPr sz="3200" b="0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4436" y="2516008"/>
            <a:ext cx="3260259" cy="198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973090"/>
      </p:ext>
    </p:extLst>
  </p:cSld>
  <p:clrMapOvr>
    <a:masterClrMapping/>
  </p:clrMapOvr>
  <p:transition spd="med"/>
  <p:timing>
    <p:tnLst>
      <p:par>
        <p:cTn id="1" dur="indefinite" restart="never" fill="hold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762576" y="1565369"/>
            <a:ext cx="8145897" cy="13234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20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在 </a:t>
            </a:r>
            <a:r>
              <a:rPr lang="en-US" altLang="zh-CN" sz="20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JavaScript </a:t>
            </a:r>
            <a:r>
              <a:rPr lang="zh-CN" altLang="en-US" sz="20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中创建变量通常称为</a:t>
            </a:r>
            <a:r>
              <a:rPr lang="en-US" altLang="zh-CN" sz="20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"</a:t>
            </a:r>
            <a:r>
              <a:rPr lang="zh-CN" altLang="en-US" sz="20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声明</a:t>
            </a:r>
            <a:r>
              <a:rPr lang="en-US" altLang="zh-CN" sz="20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"</a:t>
            </a:r>
            <a:r>
              <a:rPr lang="zh-CN" altLang="en-US" sz="20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变量。</a:t>
            </a:r>
          </a:p>
          <a:p>
            <a:pPr>
              <a:lnSpc>
                <a:spcPct val="200000"/>
              </a:lnSpc>
            </a:pPr>
            <a:r>
              <a:rPr lang="zh-CN" altLang="en-US" sz="20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我们使用 </a:t>
            </a:r>
            <a:r>
              <a:rPr lang="en-US" altLang="zh-CN" sz="2000" dirty="0" err="1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var</a:t>
            </a:r>
            <a:r>
              <a:rPr lang="en-US" altLang="zh-CN" sz="20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lang="zh-CN" altLang="en-US" sz="20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关键词来声明变量。</a:t>
            </a:r>
          </a:p>
        </p:txBody>
      </p:sp>
      <p:sp>
        <p:nvSpPr>
          <p:cNvPr id="8" name="为什么要使用盒模型："/>
          <p:cNvSpPr/>
          <p:nvPr/>
        </p:nvSpPr>
        <p:spPr>
          <a:xfrm>
            <a:off x="762576" y="1014730"/>
            <a:ext cx="3105974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>
                <a:solidFill>
                  <a:srgbClr val="FF93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342900" lvl="0" indent="-342900" hangingPunct="0">
              <a:buFont typeface="Wingdings" charset="2"/>
              <a:buChar char="l"/>
            </a:pPr>
            <a:r>
              <a:rPr lang="zh-CN" altLang="en-US" sz="2400" b="0" kern="0" dirty="0" smtClean="0">
                <a:solidFill>
                  <a:srgbClr val="3A68A3"/>
                </a:solidFill>
                <a:latin typeface="Microsoft YaHei" charset="0"/>
                <a:ea typeface="Microsoft YaHei" charset="0"/>
                <a:cs typeface="Microsoft YaHei" charset="0"/>
              </a:rPr>
              <a:t>声明变量</a:t>
            </a:r>
            <a:r>
              <a:rPr lang="en-US" altLang="zh-CN" sz="2400" b="0" kern="0" dirty="0" smtClean="0">
                <a:solidFill>
                  <a:srgbClr val="3A68A3"/>
                </a:solidFill>
                <a:latin typeface="Microsoft YaHei" charset="0"/>
                <a:ea typeface="Microsoft YaHei" charset="0"/>
                <a:cs typeface="Microsoft YaHei" charset="0"/>
              </a:rPr>
              <a:t>(</a:t>
            </a:r>
            <a:r>
              <a:rPr lang="zh-CN" altLang="en-US" sz="2400" b="0" kern="0" dirty="0" smtClean="0">
                <a:solidFill>
                  <a:srgbClr val="3A68A3"/>
                </a:solidFill>
                <a:latin typeface="Microsoft YaHei" charset="0"/>
                <a:ea typeface="Microsoft YaHei" charset="0"/>
                <a:cs typeface="Microsoft YaHei" charset="0"/>
              </a:rPr>
              <a:t>创建</a:t>
            </a:r>
            <a:r>
              <a:rPr lang="en-US" altLang="zh-CN" sz="2400" b="0" kern="0" dirty="0" smtClean="0">
                <a:solidFill>
                  <a:srgbClr val="3A68A3"/>
                </a:solidFill>
                <a:latin typeface="Microsoft YaHei" charset="0"/>
                <a:ea typeface="Microsoft YaHei" charset="0"/>
                <a:cs typeface="Microsoft YaHei" charset="0"/>
              </a:rPr>
              <a:t>)</a:t>
            </a:r>
            <a:r>
              <a:rPr lang="zh-CN" altLang="en-US" sz="2400" b="0" kern="0" dirty="0" smtClean="0">
                <a:solidFill>
                  <a:srgbClr val="3A68A3"/>
                </a:solidFill>
                <a:latin typeface="Microsoft YaHei" charset="0"/>
                <a:ea typeface="Microsoft YaHei" charset="0"/>
                <a:cs typeface="Microsoft YaHei" charset="0"/>
              </a:rPr>
              <a:t>变量</a:t>
            </a:r>
            <a:endParaRPr lang="zh-CN" altLang="en-US" sz="2400" b="0" kern="0" dirty="0">
              <a:solidFill>
                <a:srgbClr val="3A68A3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7" name="文本框 6"/>
          <p:cNvSpPr/>
          <p:nvPr/>
        </p:nvSpPr>
        <p:spPr>
          <a:xfrm>
            <a:off x="652779" y="7543"/>
            <a:ext cx="913066" cy="5847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3600" b="1">
                <a:solidFill>
                  <a:srgbClr val="FFFFFF"/>
                </a:solidFill>
              </a:defRPr>
            </a:lvl1pPr>
          </a:lstStyle>
          <a:p>
            <a:r>
              <a:rPr lang="zh-CN" altLang="en-US" sz="3200" b="0" dirty="0" smtClean="0">
                <a:latin typeface="Microsoft YaHei" charset="0"/>
                <a:ea typeface="Microsoft YaHei" charset="0"/>
                <a:cs typeface="Microsoft YaHei" charset="0"/>
              </a:rPr>
              <a:t>变量</a:t>
            </a:r>
            <a:endParaRPr sz="3200" b="0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732399" y="3096632"/>
            <a:ext cx="7023679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charset="2"/>
              <a:buChar char="l"/>
            </a:pPr>
            <a:r>
              <a:rPr lang="zh-CN" altLang="en-US" sz="1800" dirty="0">
                <a:latin typeface="Microsoft YaHei" charset="0"/>
                <a:ea typeface="Microsoft YaHei" charset="0"/>
                <a:cs typeface="Microsoft YaHei" charset="0"/>
              </a:rPr>
              <a:t>var carname;如需像变量赋值，请使用等号：</a:t>
            </a:r>
            <a:r>
              <a:rPr lang="zh-CN" altLang="en-US" sz="1800" dirty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carname</a:t>
            </a:r>
            <a:r>
              <a:rPr lang="zh-CN" altLang="en-US" sz="1800" dirty="0" smtClean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=“Benz”;</a:t>
            </a:r>
          </a:p>
          <a:p>
            <a:pPr marL="342900" indent="-342900">
              <a:lnSpc>
                <a:spcPct val="150000"/>
              </a:lnSpc>
              <a:buFont typeface="Wingdings" charset="2"/>
              <a:buChar char="l"/>
            </a:pPr>
            <a:r>
              <a:rPr lang="zh-CN" altLang="en-US" sz="1800" dirty="0" smtClean="0">
                <a:latin typeface="Microsoft YaHei" charset="0"/>
                <a:ea typeface="Microsoft YaHei" charset="0"/>
                <a:cs typeface="Microsoft YaHei" charset="0"/>
              </a:rPr>
              <a:t>声明</a:t>
            </a:r>
            <a:r>
              <a:rPr lang="zh-CN" altLang="en-US" sz="1800" dirty="0">
                <a:latin typeface="Microsoft YaHei" charset="0"/>
                <a:ea typeface="Microsoft YaHei" charset="0"/>
                <a:cs typeface="Microsoft YaHei" charset="0"/>
              </a:rPr>
              <a:t>变量时赋值</a:t>
            </a:r>
            <a:r>
              <a:rPr lang="zh-CN" altLang="en-US" sz="1800" dirty="0" smtClean="0">
                <a:latin typeface="Microsoft YaHei" charset="0"/>
                <a:ea typeface="Microsoft YaHei" charset="0"/>
                <a:cs typeface="Microsoft YaHei" charset="0"/>
              </a:rPr>
              <a:t>：</a:t>
            </a:r>
          </a:p>
          <a:p>
            <a:pPr>
              <a:lnSpc>
                <a:spcPct val="150000"/>
              </a:lnSpc>
            </a:pPr>
            <a:r>
              <a:rPr lang="zh-CN" altLang="en-US" sz="1800" dirty="0"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lang="zh-CN" altLang="en-US" sz="1800" dirty="0" smtClean="0">
                <a:latin typeface="Microsoft YaHei" charset="0"/>
                <a:ea typeface="Microsoft YaHei" charset="0"/>
                <a:cs typeface="Microsoft YaHei" charset="0"/>
              </a:rPr>
              <a:t>    </a:t>
            </a:r>
            <a:r>
              <a:rPr lang="zh-CN" altLang="en-US" sz="1800" dirty="0" smtClean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var </a:t>
            </a:r>
            <a:r>
              <a:rPr lang="zh-CN" altLang="en-US" sz="1800" dirty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carname</a:t>
            </a:r>
            <a:r>
              <a:rPr lang="zh-CN" altLang="en-US" sz="1800" dirty="0" smtClean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=“Benz”;</a:t>
            </a:r>
          </a:p>
          <a:p>
            <a:pPr marL="342900" indent="-342900">
              <a:lnSpc>
                <a:spcPct val="150000"/>
              </a:lnSpc>
              <a:buFont typeface="Wingdings" charset="2"/>
              <a:buChar char="l"/>
            </a:pPr>
            <a:r>
              <a:rPr lang="zh-CN" altLang="en-US" sz="1800" dirty="0" smtClean="0">
                <a:latin typeface="Microsoft YaHei" charset="0"/>
                <a:ea typeface="Microsoft YaHei" charset="0"/>
                <a:cs typeface="Microsoft YaHei" charset="0"/>
              </a:rPr>
              <a:t>一</a:t>
            </a:r>
            <a:r>
              <a:rPr lang="zh-CN" altLang="en-US" sz="1800" dirty="0">
                <a:latin typeface="Microsoft YaHei" charset="0"/>
                <a:ea typeface="Microsoft YaHei" charset="0"/>
                <a:cs typeface="Microsoft YaHei" charset="0"/>
              </a:rPr>
              <a:t>条语句声明多个变量</a:t>
            </a:r>
            <a:r>
              <a:rPr lang="zh-CN" altLang="en-US" sz="1800" dirty="0" smtClean="0">
                <a:latin typeface="Microsoft YaHei" charset="0"/>
                <a:ea typeface="Microsoft YaHei" charset="0"/>
                <a:cs typeface="Microsoft YaHei" charset="0"/>
              </a:rPr>
              <a:t>：</a:t>
            </a:r>
          </a:p>
          <a:p>
            <a:pPr>
              <a:lnSpc>
                <a:spcPct val="150000"/>
              </a:lnSpc>
            </a:pPr>
            <a:r>
              <a:rPr lang="zh-CN" altLang="en-US" sz="1800" dirty="0"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lang="zh-CN" altLang="en-US" sz="1800" dirty="0" smtClean="0">
                <a:latin typeface="Microsoft YaHei" charset="0"/>
                <a:ea typeface="Microsoft YaHei" charset="0"/>
                <a:cs typeface="Microsoft YaHei" charset="0"/>
              </a:rPr>
              <a:t>    </a:t>
            </a:r>
            <a:r>
              <a:rPr lang="zh-CN" altLang="en-US" sz="1800" dirty="0" smtClean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var </a:t>
            </a:r>
            <a:r>
              <a:rPr lang="zh-CN" altLang="en-US" sz="1800" dirty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name="张三", age=28, sex="男";</a:t>
            </a:r>
          </a:p>
        </p:txBody>
      </p:sp>
    </p:spTree>
    <p:extLst>
      <p:ext uri="{BB962C8B-B14F-4D97-AF65-F5344CB8AC3E}">
        <p14:creationId xmlns:p14="http://schemas.microsoft.com/office/powerpoint/2010/main" val="1127158242"/>
      </p:ext>
    </p:extLst>
  </p:cSld>
  <p:clrMapOvr>
    <a:masterClrMapping/>
  </p:clrMapOvr>
  <p:transition spd="med"/>
  <p:timing>
    <p:tnLst>
      <p:par>
        <p:cTn id="1" dur="indefinite" restart="never" fill="hold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为什么要使用盒模型："/>
          <p:cNvSpPr/>
          <p:nvPr/>
        </p:nvSpPr>
        <p:spPr>
          <a:xfrm>
            <a:off x="762576" y="1014730"/>
            <a:ext cx="1669684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>
                <a:solidFill>
                  <a:srgbClr val="FF93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342900" lvl="0" indent="-342900" hangingPunct="0">
              <a:buFont typeface="Wingdings" charset="2"/>
              <a:buChar char="l"/>
            </a:pPr>
            <a:r>
              <a:rPr lang="zh-CN" altLang="en-US" sz="2400" b="0" kern="0" dirty="0" smtClean="0">
                <a:solidFill>
                  <a:srgbClr val="3A68A3"/>
                </a:solidFill>
                <a:latin typeface="Microsoft YaHei" charset="0"/>
                <a:ea typeface="Microsoft YaHei" charset="0"/>
                <a:cs typeface="Microsoft YaHei" charset="0"/>
              </a:rPr>
              <a:t>命名规则</a:t>
            </a:r>
            <a:endParaRPr lang="zh-CN" altLang="en-US" sz="2400" b="0" kern="0" dirty="0">
              <a:solidFill>
                <a:srgbClr val="3A68A3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7" name="文本框 6"/>
          <p:cNvSpPr/>
          <p:nvPr/>
        </p:nvSpPr>
        <p:spPr>
          <a:xfrm>
            <a:off x="652779" y="7543"/>
            <a:ext cx="913066" cy="5847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3600" b="1">
                <a:solidFill>
                  <a:srgbClr val="FFFFFF"/>
                </a:solidFill>
              </a:defRPr>
            </a:lvl1pPr>
          </a:lstStyle>
          <a:p>
            <a:r>
              <a:rPr lang="zh-CN" altLang="en-US" sz="3200" b="0" dirty="0" smtClean="0">
                <a:latin typeface="Microsoft YaHei" charset="0"/>
                <a:ea typeface="Microsoft YaHei" charset="0"/>
                <a:cs typeface="Microsoft YaHei" charset="0"/>
              </a:rPr>
              <a:t>变量</a:t>
            </a:r>
            <a:endParaRPr sz="3200" b="0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000991" y="1635567"/>
            <a:ext cx="720090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 typeface="Wingdings" charset="2"/>
              <a:buChar char="l"/>
            </a:pPr>
            <a:r>
              <a:rPr lang="zh-CN" altLang="en-US" sz="2000" dirty="0">
                <a:latin typeface="Microsoft YaHei" charset="0"/>
                <a:ea typeface="Microsoft YaHei" charset="0"/>
                <a:cs typeface="Microsoft YaHei" charset="0"/>
              </a:rPr>
              <a:t>变量名可包含字母、数字、_下划线、$符号</a:t>
            </a:r>
            <a:r>
              <a:rPr lang="zh-CN" altLang="en-US" sz="2000" dirty="0" smtClean="0">
                <a:latin typeface="Microsoft YaHei" charset="0"/>
                <a:ea typeface="Microsoft YaHei" charset="0"/>
                <a:cs typeface="Microsoft YaHei" charset="0"/>
              </a:rPr>
              <a:t>。</a:t>
            </a:r>
          </a:p>
          <a:p>
            <a:pPr marL="342900" indent="-342900">
              <a:lnSpc>
                <a:spcPct val="200000"/>
              </a:lnSpc>
              <a:buFont typeface="Wingdings" charset="2"/>
              <a:buChar char="l"/>
            </a:pPr>
            <a:r>
              <a:rPr lang="zh-CN" altLang="en-US" sz="2000" dirty="0" smtClean="0">
                <a:latin typeface="Microsoft YaHei" charset="0"/>
                <a:ea typeface="Microsoft YaHei" charset="0"/>
                <a:cs typeface="Microsoft YaHei" charset="0"/>
              </a:rPr>
              <a:t>变量</a:t>
            </a:r>
            <a:r>
              <a:rPr lang="zh-CN" altLang="en-US" sz="2000" dirty="0">
                <a:latin typeface="Microsoft YaHei" charset="0"/>
                <a:ea typeface="Microsoft YaHei" charset="0"/>
                <a:cs typeface="Microsoft YaHei" charset="0"/>
              </a:rPr>
              <a:t>名可以字母、_下划线、$符号开头，不能以数字开头</a:t>
            </a:r>
            <a:r>
              <a:rPr lang="zh-CN" altLang="en-US" sz="2000" dirty="0" smtClean="0">
                <a:latin typeface="Microsoft YaHei" charset="0"/>
                <a:ea typeface="Microsoft YaHei" charset="0"/>
                <a:cs typeface="Microsoft YaHei" charset="0"/>
              </a:rPr>
              <a:t>。</a:t>
            </a:r>
          </a:p>
          <a:p>
            <a:pPr marL="342900" indent="-342900">
              <a:lnSpc>
                <a:spcPct val="200000"/>
              </a:lnSpc>
              <a:buFont typeface="Wingdings" charset="2"/>
              <a:buChar char="l"/>
            </a:pPr>
            <a:r>
              <a:rPr lang="zh-CN" altLang="en-US" sz="2000" dirty="0" smtClean="0">
                <a:latin typeface="Microsoft YaHei" charset="0"/>
                <a:ea typeface="Microsoft YaHei" charset="0"/>
                <a:cs typeface="Microsoft YaHei" charset="0"/>
              </a:rPr>
              <a:t>变量</a:t>
            </a:r>
            <a:r>
              <a:rPr lang="zh-CN" altLang="en-US" sz="2000" dirty="0">
                <a:latin typeface="Microsoft YaHei" charset="0"/>
                <a:ea typeface="Microsoft YaHei" charset="0"/>
                <a:cs typeface="Microsoft YaHei" charset="0"/>
              </a:rPr>
              <a:t>名称对大小写敏感（y 和 Y 是不同的变量</a:t>
            </a:r>
            <a:r>
              <a:rPr lang="zh-CN" altLang="en-US" sz="2000" dirty="0" smtClean="0">
                <a:latin typeface="Microsoft YaHei" charset="0"/>
                <a:ea typeface="Microsoft YaHei" charset="0"/>
                <a:cs typeface="Microsoft YaHei" charset="0"/>
              </a:rPr>
              <a:t>）。</a:t>
            </a:r>
          </a:p>
          <a:p>
            <a:pPr marL="342900" indent="-342900">
              <a:lnSpc>
                <a:spcPct val="200000"/>
              </a:lnSpc>
              <a:buFont typeface="Wingdings" charset="2"/>
              <a:buChar char="l"/>
            </a:pPr>
            <a:r>
              <a:rPr lang="zh-CN" altLang="en-US" sz="2000" dirty="0" smtClean="0">
                <a:latin typeface="Microsoft YaHei" charset="0"/>
                <a:ea typeface="Microsoft YaHei" charset="0"/>
                <a:cs typeface="Microsoft YaHei" charset="0"/>
              </a:rPr>
              <a:t>不</a:t>
            </a:r>
            <a:r>
              <a:rPr lang="zh-CN" altLang="en-US" sz="2000" dirty="0">
                <a:latin typeface="Microsoft YaHei" charset="0"/>
                <a:ea typeface="Microsoft YaHei" charset="0"/>
                <a:cs typeface="Microsoft YaHei" charset="0"/>
              </a:rPr>
              <a:t>能以系统关键字命名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006719" y="4349288"/>
            <a:ext cx="1118251" cy="40010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2000" b="1" i="0" u="none" strike="noStrike" cap="none" spc="0" normalizeH="0" baseline="0" dirty="0" smtClean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FillTx/>
                <a:latin typeface="Microsoft YaHei" charset="0"/>
                <a:ea typeface="Microsoft YaHei" charset="0"/>
                <a:cs typeface="Microsoft YaHei" charset="0"/>
                <a:sym typeface="Helvetica"/>
              </a:rPr>
              <a:t>命名规范</a:t>
            </a:r>
            <a:endParaRPr kumimoji="0" lang="zh-CN" altLang="en-US" sz="2000" b="1" i="0" u="none" strike="noStrike" cap="none" spc="0" normalizeH="0" baseline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FillTx/>
              <a:latin typeface="Microsoft YaHei" charset="0"/>
              <a:ea typeface="Microsoft YaHei" charset="0"/>
              <a:cs typeface="Microsoft YaHei" charset="0"/>
              <a:sym typeface="Helvetic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339228" y="4837569"/>
            <a:ext cx="1765864" cy="92332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l"/>
              <a:tabLst/>
            </a:pPr>
            <a:r>
              <a:rPr kumimoji="0" lang="zh-CN" altLang="en-US" sz="1800" i="0" u="none" strike="noStrike" cap="none" spc="0" normalizeH="0" baseline="0" dirty="0" smtClean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FillTx/>
                <a:latin typeface="Microsoft YaHei" charset="0"/>
                <a:ea typeface="Microsoft YaHei" charset="0"/>
                <a:cs typeface="Microsoft YaHei" charset="0"/>
                <a:sym typeface="Helvetica"/>
              </a:rPr>
              <a:t>驼峰命名法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l"/>
              <a:tabLst/>
            </a:pPr>
            <a:endParaRPr lang="zh-CN" altLang="en-US" sz="1800" dirty="0">
              <a:latin typeface="Microsoft YaHei" charset="0"/>
              <a:ea typeface="Microsoft YaHei" charset="0"/>
              <a:cs typeface="Microsoft YaHei" charset="0"/>
            </a:endParaRP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l"/>
              <a:tabLst/>
            </a:pPr>
            <a:r>
              <a:rPr kumimoji="0" lang="zh-CN" altLang="en-US" sz="1800" i="0" u="none" strike="noStrike" cap="none" spc="0" normalizeH="0" baseline="0" dirty="0" smtClean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FillTx/>
                <a:latin typeface="Microsoft YaHei" charset="0"/>
                <a:ea typeface="Microsoft YaHei" charset="0"/>
                <a:cs typeface="Microsoft YaHei" charset="0"/>
                <a:sym typeface="Helvetica"/>
              </a:rPr>
              <a:t>匈牙利命名法</a:t>
            </a:r>
            <a:endParaRPr kumimoji="0" lang="zh-CN" altLang="en-US" sz="1800" i="0" u="none" strike="noStrike" cap="none" spc="0" normalizeH="0" baseline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FillTx/>
              <a:latin typeface="Microsoft YaHei" charset="0"/>
              <a:ea typeface="Microsoft YaHei" charset="0"/>
              <a:cs typeface="Microsoft YaHei" charset="0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594521844"/>
      </p:ext>
    </p:extLst>
  </p:cSld>
  <p:clrMapOvr>
    <a:masterClrMapping/>
  </p:clrMapOvr>
  <p:transition spd="med"/>
  <p:timing>
    <p:tnLst>
      <p:par>
        <p:cTn id="1" dur="indefinite" restart="never" fill="hold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为什么要使用盒模型："/>
          <p:cNvSpPr/>
          <p:nvPr/>
        </p:nvSpPr>
        <p:spPr>
          <a:xfrm>
            <a:off x="762576" y="1014730"/>
            <a:ext cx="2285237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>
                <a:solidFill>
                  <a:srgbClr val="FF93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342900" lvl="0" indent="-342900" hangingPunct="0">
              <a:buFont typeface="Wingdings" charset="2"/>
              <a:buChar char="l"/>
            </a:pPr>
            <a:r>
              <a:rPr lang="zh-CN" altLang="en-US" sz="2400" b="0" kern="0" dirty="0" smtClean="0">
                <a:solidFill>
                  <a:srgbClr val="3A68A3"/>
                </a:solidFill>
                <a:latin typeface="Microsoft YaHei" charset="0"/>
                <a:ea typeface="Microsoft YaHei" charset="0"/>
                <a:cs typeface="Microsoft YaHei" charset="0"/>
              </a:rPr>
              <a:t>基础数据类型</a:t>
            </a:r>
            <a:endParaRPr lang="zh-CN" altLang="en-US" sz="2400" b="0" kern="0" dirty="0">
              <a:solidFill>
                <a:srgbClr val="3A68A3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7" name="文本框 6"/>
          <p:cNvSpPr/>
          <p:nvPr/>
        </p:nvSpPr>
        <p:spPr>
          <a:xfrm>
            <a:off x="652779" y="7543"/>
            <a:ext cx="913066" cy="5847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3600" b="1">
                <a:solidFill>
                  <a:srgbClr val="FFFFFF"/>
                </a:solidFill>
              </a:defRPr>
            </a:lvl1pPr>
          </a:lstStyle>
          <a:p>
            <a:r>
              <a:rPr lang="zh-CN" altLang="en-US" sz="3200" b="0" dirty="0" smtClean="0">
                <a:latin typeface="Microsoft YaHei" charset="0"/>
                <a:ea typeface="Microsoft YaHei" charset="0"/>
                <a:cs typeface="Microsoft YaHei" charset="0"/>
              </a:rPr>
              <a:t>变量</a:t>
            </a:r>
            <a:endParaRPr sz="3200" b="0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109312" y="1476391"/>
            <a:ext cx="2916820" cy="397031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457200" marR="0" indent="-45720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zh-CN" sz="2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Number</a:t>
            </a:r>
            <a:r>
              <a:rPr kumimoji="0" lang="zh-CN" altLang="en-US" sz="2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 数字</a:t>
            </a:r>
            <a:endParaRPr lang="zh-CN" altLang="en-US" dirty="0"/>
          </a:p>
          <a:p>
            <a:pPr marL="457200" marR="0" indent="-45720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zh-CN" sz="2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String</a:t>
            </a:r>
            <a:r>
              <a:rPr kumimoji="0" lang="zh-CN" altLang="en-US" sz="2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 字符串</a:t>
            </a:r>
            <a:endParaRPr lang="zh-CN" altLang="en-US" dirty="0"/>
          </a:p>
          <a:p>
            <a:pPr marL="457200" marR="0" indent="-45720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zh-CN" sz="2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Boolean</a:t>
            </a:r>
            <a:r>
              <a:rPr kumimoji="0" lang="zh-CN" altLang="en-US" sz="24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 布尔型</a:t>
            </a:r>
            <a:endParaRPr lang="zh-CN" altLang="en-US" baseline="0" dirty="0"/>
          </a:p>
          <a:p>
            <a:pPr marL="457200" marR="0" indent="-45720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zh-CN" sz="24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Array</a:t>
            </a:r>
            <a:r>
              <a:rPr lang="zh-CN" altLang="en-US" dirty="0"/>
              <a:t> </a:t>
            </a:r>
            <a:r>
              <a:rPr lang="zh-CN" altLang="en-US" dirty="0" smtClean="0"/>
              <a:t>数组</a:t>
            </a:r>
            <a:endParaRPr kumimoji="0" lang="zh-CN" altLang="en-US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  <a:p>
            <a:pPr marL="457200" marR="0" indent="-45720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</a:pPr>
            <a:r>
              <a:rPr lang="en-US" altLang="zh-CN" dirty="0" smtClean="0"/>
              <a:t>Object</a:t>
            </a:r>
            <a:r>
              <a:rPr lang="zh-CN" altLang="en-US" dirty="0" smtClean="0"/>
              <a:t> 对象</a:t>
            </a:r>
          </a:p>
          <a:p>
            <a:pPr marL="457200" marR="0" indent="-45720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</a:pPr>
            <a:r>
              <a:rPr lang="en-US" altLang="zh-CN" dirty="0"/>
              <a:t>u</a:t>
            </a:r>
            <a:r>
              <a:rPr kumimoji="0" lang="en-US" altLang="zh-CN" sz="2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ndefined</a:t>
            </a:r>
            <a:r>
              <a:rPr kumimoji="0" lang="zh-CN" altLang="en-US" sz="2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 未定义</a:t>
            </a:r>
          </a:p>
          <a:p>
            <a:pPr marL="457200" marR="0" indent="-45720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</a:pPr>
            <a:r>
              <a:rPr lang="en-US" altLang="zh-CN" dirty="0" smtClean="0"/>
              <a:t>null</a:t>
            </a:r>
            <a:r>
              <a:rPr lang="zh-CN" altLang="en-US" dirty="0" smtClean="0"/>
              <a:t> 空</a:t>
            </a:r>
            <a:endParaRPr kumimoji="0" lang="zh-CN" altLang="en-US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419986849"/>
      </p:ext>
    </p:extLst>
  </p:cSld>
  <p:clrMapOvr>
    <a:masterClrMapping/>
  </p:clrMapOvr>
  <p:transition spd="med"/>
  <p:timing>
    <p:tnLst>
      <p:par>
        <p:cTn id="1" dur="indefinite" restart="never" fill="hold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文本框 6"/>
          <p:cNvSpPr/>
          <p:nvPr/>
        </p:nvSpPr>
        <p:spPr>
          <a:xfrm>
            <a:off x="652779" y="7543"/>
            <a:ext cx="2868730" cy="5847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3600" b="1">
                <a:solidFill>
                  <a:srgbClr val="FFFFFF"/>
                </a:solidFill>
              </a:defRPr>
            </a:lvl1pPr>
          </a:lstStyle>
          <a:p>
            <a:r>
              <a:rPr lang="en-US" altLang="zh-CN" sz="3200" b="0" dirty="0" smtClean="0">
                <a:latin typeface="Microsoft YaHei" charset="0"/>
                <a:ea typeface="Microsoft YaHei" charset="0"/>
                <a:cs typeface="Microsoft YaHei" charset="0"/>
              </a:rPr>
              <a:t>JavaScript</a:t>
            </a:r>
            <a:r>
              <a:rPr lang="zh-CN" altLang="en-US" sz="3200" b="0" dirty="0" smtClean="0">
                <a:latin typeface="Microsoft YaHei" charset="0"/>
                <a:ea typeface="Microsoft YaHei" charset="0"/>
                <a:cs typeface="Microsoft YaHei" charset="0"/>
              </a:rPr>
              <a:t>介绍</a:t>
            </a:r>
            <a:endParaRPr sz="3200" b="0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0" y="2678939"/>
            <a:ext cx="9601200" cy="13234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8000" dirty="0" smtClean="0">
                <a:solidFill>
                  <a:srgbClr val="3A68A3"/>
                </a:solidFill>
                <a:latin typeface="Microsoft YaHei" charset="0"/>
                <a:ea typeface="Microsoft YaHei" charset="0"/>
                <a:cs typeface="Microsoft YaHei" charset="0"/>
                <a:sym typeface="Helvetica"/>
              </a:rPr>
              <a:t>JavaScript</a:t>
            </a:r>
            <a:r>
              <a:rPr lang="zh-CN" altLang="en-US" sz="8000" dirty="0" smtClean="0">
                <a:solidFill>
                  <a:srgbClr val="3A68A3"/>
                </a:solidFill>
                <a:latin typeface="Microsoft YaHei" charset="0"/>
                <a:ea typeface="Microsoft YaHei" charset="0"/>
                <a:cs typeface="Microsoft YaHei" charset="0"/>
                <a:sym typeface="Helvetica"/>
              </a:rPr>
              <a:t>介绍</a:t>
            </a:r>
            <a:endParaRPr lang="zh-CN" altLang="en-US" sz="8000" dirty="0">
              <a:solidFill>
                <a:srgbClr val="24599B"/>
              </a:solidFill>
              <a:latin typeface="Microsoft YaHei" charset="0"/>
              <a:ea typeface="Microsoft YaHei" charset="0"/>
              <a:cs typeface="Microsoft YaHei" charset="0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011781946"/>
      </p:ext>
    </p:extLst>
  </p:cSld>
  <p:clrMapOvr>
    <a:masterClrMapping/>
  </p:clrMapOvr>
  <p:transition spd="med"/>
  <p:timing>
    <p:tnLst>
      <p:par>
        <p:cTn id="1" dur="indefinite" restart="never" fill="hold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为什么要使用盒模型："/>
          <p:cNvSpPr/>
          <p:nvPr/>
        </p:nvSpPr>
        <p:spPr>
          <a:xfrm>
            <a:off x="762576" y="1014730"/>
            <a:ext cx="2362181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>
                <a:solidFill>
                  <a:srgbClr val="FF93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342900" lvl="0" indent="-342900" hangingPunct="0">
              <a:buFont typeface="Wingdings" charset="2"/>
              <a:buChar char="l"/>
            </a:pPr>
            <a:r>
              <a:rPr lang="en-US" altLang="zh-CN" sz="2400" b="0" kern="0" dirty="0" smtClean="0">
                <a:solidFill>
                  <a:srgbClr val="3A68A3"/>
                </a:solidFill>
                <a:latin typeface="Microsoft YaHei" charset="0"/>
                <a:ea typeface="Microsoft YaHei" charset="0"/>
                <a:cs typeface="Microsoft YaHei" charset="0"/>
              </a:rPr>
              <a:t>Number</a:t>
            </a:r>
            <a:r>
              <a:rPr lang="zh-CN" altLang="en-US" sz="2400" b="0" kern="0" dirty="0" smtClean="0">
                <a:solidFill>
                  <a:srgbClr val="3A68A3"/>
                </a:solidFill>
                <a:latin typeface="Microsoft YaHei" charset="0"/>
                <a:ea typeface="Microsoft YaHei" charset="0"/>
                <a:cs typeface="Microsoft YaHei" charset="0"/>
              </a:rPr>
              <a:t> 数字</a:t>
            </a:r>
            <a:endParaRPr lang="zh-CN" altLang="en-US" sz="2400" b="0" kern="0" dirty="0">
              <a:solidFill>
                <a:srgbClr val="3A68A3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7" name="文本框 6"/>
          <p:cNvSpPr/>
          <p:nvPr/>
        </p:nvSpPr>
        <p:spPr>
          <a:xfrm>
            <a:off x="652779" y="7543"/>
            <a:ext cx="913066" cy="5847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3600" b="1">
                <a:solidFill>
                  <a:srgbClr val="FFFFFF"/>
                </a:solidFill>
              </a:defRPr>
            </a:lvl1pPr>
          </a:lstStyle>
          <a:p>
            <a:r>
              <a:rPr lang="zh-CN" altLang="en-US" sz="3200" b="0" dirty="0" smtClean="0">
                <a:latin typeface="Microsoft YaHei" charset="0"/>
                <a:ea typeface="Microsoft YaHei" charset="0"/>
                <a:cs typeface="Microsoft YaHei" charset="0"/>
              </a:rPr>
              <a:t>变量</a:t>
            </a:r>
            <a:endParaRPr sz="3200" b="0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762576" y="1643332"/>
            <a:ext cx="539980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值为数字，数字可以带小数点，也可以不带。</a:t>
            </a:r>
          </a:p>
        </p:txBody>
      </p:sp>
      <p:sp>
        <p:nvSpPr>
          <p:cNvPr id="3" name="矩形 2"/>
          <p:cNvSpPr/>
          <p:nvPr/>
        </p:nvSpPr>
        <p:spPr>
          <a:xfrm>
            <a:off x="790286" y="2181142"/>
            <a:ext cx="48006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mr-IN" altLang="zh-CN" sz="2000" dirty="0" err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var</a:t>
            </a:r>
            <a:r>
              <a:rPr lang="mr-IN" altLang="zh-CN" sz="2000" dirty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 x1 = 36.8;</a:t>
            </a:r>
          </a:p>
          <a:p>
            <a:r>
              <a:rPr lang="mr-IN" altLang="zh-CN" sz="2000" dirty="0" err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var</a:t>
            </a:r>
            <a:r>
              <a:rPr lang="mr-IN" altLang="zh-CN" sz="2000" dirty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 x2 = 36;</a:t>
            </a:r>
            <a:endParaRPr lang="zh-CN" altLang="en-US" sz="2000" dirty="0">
              <a:solidFill>
                <a:schemeClr val="accent1">
                  <a:lumMod val="75000"/>
                </a:schemeClr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9" name="为什么要使用盒模型："/>
          <p:cNvSpPr/>
          <p:nvPr/>
        </p:nvSpPr>
        <p:spPr>
          <a:xfrm>
            <a:off x="762575" y="3405307"/>
            <a:ext cx="2331725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>
                <a:solidFill>
                  <a:srgbClr val="FF93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342900" lvl="0" indent="-342900" hangingPunct="0">
              <a:buFont typeface="Wingdings" charset="2"/>
              <a:buChar char="l"/>
            </a:pPr>
            <a:r>
              <a:rPr lang="en-US" altLang="zh-CN" sz="2400" b="0" kern="0" dirty="0" smtClean="0">
                <a:solidFill>
                  <a:srgbClr val="3A68A3"/>
                </a:solidFill>
                <a:latin typeface="Microsoft YaHei" charset="0"/>
                <a:ea typeface="Microsoft YaHei" charset="0"/>
                <a:cs typeface="Microsoft YaHei" charset="0"/>
              </a:rPr>
              <a:t>String</a:t>
            </a:r>
            <a:r>
              <a:rPr lang="zh-CN" altLang="en-US" sz="2400" b="0" kern="0" dirty="0" smtClean="0">
                <a:solidFill>
                  <a:srgbClr val="3A68A3"/>
                </a:solidFill>
                <a:latin typeface="Microsoft YaHei" charset="0"/>
                <a:ea typeface="Microsoft YaHei" charset="0"/>
                <a:cs typeface="Microsoft YaHei" charset="0"/>
              </a:rPr>
              <a:t> 字符串</a:t>
            </a:r>
            <a:endParaRPr lang="zh-CN" altLang="en-US" sz="2400" b="0" kern="0" dirty="0">
              <a:solidFill>
                <a:srgbClr val="3A68A3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790286" y="4089329"/>
            <a:ext cx="881091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latin typeface="Microsoft YaHei" charset="0"/>
                <a:ea typeface="Microsoft YaHei" charset="0"/>
                <a:cs typeface="Microsoft YaHei" charset="0"/>
              </a:rPr>
              <a:t>字符串是存储字符（比如 </a:t>
            </a:r>
            <a:r>
              <a:rPr lang="en-US" altLang="zh-CN" sz="2000" dirty="0">
                <a:latin typeface="Microsoft YaHei" charset="0"/>
                <a:ea typeface="Microsoft YaHei" charset="0"/>
                <a:cs typeface="Microsoft YaHei" charset="0"/>
              </a:rPr>
              <a:t>"Bill Gates"</a:t>
            </a:r>
            <a:r>
              <a:rPr lang="zh-CN" altLang="en-US" sz="2000" dirty="0">
                <a:latin typeface="Microsoft YaHei" charset="0"/>
                <a:ea typeface="Microsoft YaHei" charset="0"/>
                <a:cs typeface="Microsoft YaHei" charset="0"/>
              </a:rPr>
              <a:t>）的变量。可使用单引号或双引号。</a:t>
            </a:r>
            <a:endParaRPr lang="zh-CN" altLang="en-US" sz="2000" dirty="0">
              <a:solidFill>
                <a:schemeClr val="tx1">
                  <a:lumMod val="95000"/>
                  <a:lumOff val="5000"/>
                </a:schemeClr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790286" y="4605332"/>
            <a:ext cx="48006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2000" dirty="0" err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var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 answer="It's alright";</a:t>
            </a:r>
          </a:p>
          <a:p>
            <a:r>
              <a:rPr lang="en-US" altLang="zh-CN" sz="2000" dirty="0" err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var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 answer="He is called 'Johnny'";</a:t>
            </a:r>
          </a:p>
          <a:p>
            <a:r>
              <a:rPr lang="en-US" altLang="zh-CN" sz="2000" dirty="0" err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var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 answer='He is called "Johnny"';</a:t>
            </a:r>
            <a:endParaRPr lang="mr-IN" altLang="zh-CN" sz="2000" dirty="0">
              <a:solidFill>
                <a:schemeClr val="accent1">
                  <a:lumMod val="75000"/>
                </a:schemeClr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9421707"/>
      </p:ext>
    </p:extLst>
  </p:cSld>
  <p:clrMapOvr>
    <a:masterClrMapping/>
  </p:clrMapOvr>
  <p:transition spd="med"/>
  <p:timing>
    <p:tnLst>
      <p:par>
        <p:cTn id="1" dur="indefinite" restart="never" fill="hold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为什么要使用盒模型："/>
          <p:cNvSpPr/>
          <p:nvPr/>
        </p:nvSpPr>
        <p:spPr>
          <a:xfrm>
            <a:off x="762576" y="1014730"/>
            <a:ext cx="2652325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>
                <a:solidFill>
                  <a:srgbClr val="FF93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342900" lvl="0" indent="-342900" hangingPunct="0">
              <a:buFont typeface="Wingdings" charset="2"/>
              <a:buChar char="l"/>
            </a:pPr>
            <a:r>
              <a:rPr lang="en-US" altLang="zh-CN" sz="2400" b="0" kern="0" dirty="0" smtClean="0">
                <a:solidFill>
                  <a:srgbClr val="3A68A3"/>
                </a:solidFill>
                <a:latin typeface="Microsoft YaHei" charset="0"/>
                <a:ea typeface="Microsoft YaHei" charset="0"/>
                <a:cs typeface="Microsoft YaHei" charset="0"/>
              </a:rPr>
              <a:t>Boolean</a:t>
            </a:r>
            <a:r>
              <a:rPr lang="zh-CN" altLang="en-US" sz="2400" b="0" kern="0" dirty="0" smtClean="0">
                <a:solidFill>
                  <a:srgbClr val="3A68A3"/>
                </a:solidFill>
                <a:latin typeface="Microsoft YaHei" charset="0"/>
                <a:ea typeface="Microsoft YaHei" charset="0"/>
                <a:cs typeface="Microsoft YaHei" charset="0"/>
              </a:rPr>
              <a:t> 布尔型</a:t>
            </a:r>
            <a:endParaRPr lang="zh-CN" altLang="en-US" sz="2400" b="0" kern="0" dirty="0">
              <a:solidFill>
                <a:srgbClr val="3A68A3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7" name="文本框 6"/>
          <p:cNvSpPr/>
          <p:nvPr/>
        </p:nvSpPr>
        <p:spPr>
          <a:xfrm>
            <a:off x="652779" y="7543"/>
            <a:ext cx="913066" cy="5847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3600" b="1">
                <a:solidFill>
                  <a:srgbClr val="FFFFFF"/>
                </a:solidFill>
              </a:defRPr>
            </a:lvl1pPr>
          </a:lstStyle>
          <a:p>
            <a:r>
              <a:rPr lang="zh-CN" altLang="en-US" sz="3200" b="0" dirty="0" smtClean="0">
                <a:latin typeface="Microsoft YaHei" charset="0"/>
                <a:ea typeface="Microsoft YaHei" charset="0"/>
                <a:cs typeface="Microsoft YaHei" charset="0"/>
              </a:rPr>
              <a:t>变量</a:t>
            </a:r>
            <a:endParaRPr sz="3200" b="0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762576" y="1643332"/>
            <a:ext cx="539980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布尔型只有两个值：</a:t>
            </a:r>
            <a:r>
              <a:rPr lang="en-US" altLang="zh-CN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true</a:t>
            </a:r>
            <a:r>
              <a:rPr lang="zh-CN" alt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 或 </a:t>
            </a:r>
            <a:r>
              <a:rPr lang="en-US" altLang="zh-CN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false</a:t>
            </a:r>
            <a:r>
              <a:rPr lang="zh-CN" alt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。</a:t>
            </a:r>
            <a:endParaRPr lang="zh-CN" altLang="en-US" sz="2000" dirty="0">
              <a:solidFill>
                <a:schemeClr val="tx1">
                  <a:lumMod val="95000"/>
                  <a:lumOff val="5000"/>
                </a:schemeClr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790286" y="2181142"/>
            <a:ext cx="48006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mr-IN" altLang="zh-CN" sz="2000" dirty="0" err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var</a:t>
            </a:r>
            <a:r>
              <a:rPr lang="mr-IN" altLang="zh-CN" sz="2000" dirty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lang="en-US" altLang="zh-CN" sz="2000" dirty="0" smtClean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x</a:t>
            </a:r>
            <a:r>
              <a:rPr lang="zh-CN" altLang="en-US" sz="2000" dirty="0" smtClean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lang="mr-IN" altLang="zh-CN" sz="2000" dirty="0" smtClean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= </a:t>
            </a:r>
            <a:r>
              <a:rPr lang="en-US" altLang="zh-CN" sz="2000" dirty="0" smtClean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true</a:t>
            </a:r>
            <a:r>
              <a:rPr lang="mr-IN" altLang="zh-CN" sz="2000" dirty="0" smtClean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;</a:t>
            </a:r>
            <a:endParaRPr lang="mr-IN" altLang="zh-CN" sz="2000" dirty="0">
              <a:solidFill>
                <a:schemeClr val="accent1">
                  <a:lumMod val="75000"/>
                </a:schemeClr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lang="mr-IN" altLang="zh-CN" sz="2000" dirty="0" err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var</a:t>
            </a:r>
            <a:r>
              <a:rPr lang="mr-IN" altLang="zh-CN" sz="2000" dirty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y</a:t>
            </a:r>
            <a:r>
              <a:rPr lang="mr-IN" altLang="zh-CN" sz="2000" dirty="0" smtClean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lang="mr-IN" altLang="zh-CN" sz="2000" dirty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= </a:t>
            </a:r>
            <a:r>
              <a:rPr lang="en-US" altLang="zh-CN" sz="2000" dirty="0" smtClean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false</a:t>
            </a:r>
            <a:r>
              <a:rPr lang="mr-IN" altLang="zh-CN" sz="2000" dirty="0" smtClean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;</a:t>
            </a:r>
            <a:endParaRPr lang="zh-CN" altLang="en-US" sz="2000" dirty="0">
              <a:solidFill>
                <a:schemeClr val="accent1">
                  <a:lumMod val="75000"/>
                </a:schemeClr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9" name="为什么要使用盒模型："/>
          <p:cNvSpPr/>
          <p:nvPr/>
        </p:nvSpPr>
        <p:spPr>
          <a:xfrm>
            <a:off x="762575" y="3405307"/>
            <a:ext cx="1929370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>
                <a:solidFill>
                  <a:srgbClr val="FF93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342900" lvl="0" indent="-342900" hangingPunct="0">
              <a:buFont typeface="Wingdings" charset="2"/>
              <a:buChar char="l"/>
            </a:pPr>
            <a:r>
              <a:rPr lang="en-US" altLang="zh-CN" sz="2400" b="0" kern="0" dirty="0" smtClean="0">
                <a:solidFill>
                  <a:srgbClr val="3A68A3"/>
                </a:solidFill>
                <a:latin typeface="Microsoft YaHei" charset="0"/>
                <a:ea typeface="Microsoft YaHei" charset="0"/>
                <a:cs typeface="Microsoft YaHei" charset="0"/>
              </a:rPr>
              <a:t>Array</a:t>
            </a:r>
            <a:r>
              <a:rPr lang="zh-CN" altLang="en-US" sz="2400" b="0" kern="0" dirty="0" smtClean="0">
                <a:solidFill>
                  <a:srgbClr val="3A68A3"/>
                </a:solidFill>
                <a:latin typeface="Microsoft YaHei" charset="0"/>
                <a:ea typeface="Microsoft YaHei" charset="0"/>
                <a:cs typeface="Microsoft YaHei" charset="0"/>
              </a:rPr>
              <a:t> 数组</a:t>
            </a:r>
            <a:endParaRPr lang="zh-CN" altLang="en-US" sz="2400" b="0" kern="0" dirty="0">
              <a:solidFill>
                <a:srgbClr val="3A68A3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790286" y="4089329"/>
            <a:ext cx="881091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latin typeface="Microsoft YaHei" charset="0"/>
                <a:ea typeface="Microsoft YaHei" charset="0"/>
                <a:cs typeface="Microsoft YaHei" charset="0"/>
              </a:rPr>
              <a:t>数组对象的作用是：使用单独的变量名来存储一系列的值。</a:t>
            </a:r>
            <a:endParaRPr lang="zh-CN" altLang="en-US" sz="2000" dirty="0">
              <a:solidFill>
                <a:schemeClr val="tx1">
                  <a:lumMod val="95000"/>
                  <a:lumOff val="5000"/>
                </a:schemeClr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790286" y="4605332"/>
            <a:ext cx="4800600" cy="132343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2000" dirty="0" err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var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lang="en-US" altLang="zh-CN" sz="2000" dirty="0" err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mycars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 = new Array();</a:t>
            </a:r>
          </a:p>
          <a:p>
            <a:r>
              <a:rPr lang="mr-IN" altLang="zh-CN" sz="2000" dirty="0" err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mycars</a:t>
            </a:r>
            <a:r>
              <a:rPr lang="mr-IN" altLang="zh-CN" sz="2000" dirty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[0] = </a:t>
            </a:r>
            <a:r>
              <a:rPr lang="mr-IN" altLang="zh-CN" sz="2000" dirty="0" smtClean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"</a:t>
            </a:r>
            <a:r>
              <a:rPr lang="en-US" altLang="zh-CN" sz="2000" dirty="0" smtClean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Benz</a:t>
            </a:r>
            <a:r>
              <a:rPr lang="mr-IN" altLang="zh-CN" sz="2000" dirty="0" smtClean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";</a:t>
            </a:r>
            <a:endParaRPr lang="mr-IN" altLang="zh-CN" sz="2000" dirty="0">
              <a:solidFill>
                <a:schemeClr val="accent1">
                  <a:lumMod val="75000"/>
                </a:schemeClr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lang="en-US" altLang="zh-CN" sz="2000" dirty="0" err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mycars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[1] = "Volvo";</a:t>
            </a:r>
          </a:p>
          <a:p>
            <a:r>
              <a:rPr lang="mr-IN" altLang="zh-CN" sz="2000" dirty="0" err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mycars</a:t>
            </a:r>
            <a:r>
              <a:rPr lang="mr-IN" altLang="zh-CN" sz="2000" dirty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[2] = "BMW";</a:t>
            </a:r>
          </a:p>
        </p:txBody>
      </p:sp>
    </p:spTree>
    <p:extLst>
      <p:ext uri="{BB962C8B-B14F-4D97-AF65-F5344CB8AC3E}">
        <p14:creationId xmlns:p14="http://schemas.microsoft.com/office/powerpoint/2010/main" val="145399628"/>
      </p:ext>
    </p:extLst>
  </p:cSld>
  <p:clrMapOvr>
    <a:masterClrMapping/>
  </p:clrMapOvr>
  <p:transition spd="med"/>
  <p:timing>
    <p:tnLst>
      <p:par>
        <p:cTn id="1" dur="indefinite" restart="never" fill="hold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为什么要使用盒模型："/>
          <p:cNvSpPr/>
          <p:nvPr/>
        </p:nvSpPr>
        <p:spPr>
          <a:xfrm>
            <a:off x="762576" y="1014730"/>
            <a:ext cx="2118525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>
                <a:solidFill>
                  <a:srgbClr val="FF93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342900" lvl="0" indent="-342900" hangingPunct="0">
              <a:buFont typeface="Wingdings" charset="2"/>
              <a:buChar char="l"/>
            </a:pPr>
            <a:r>
              <a:rPr lang="en-US" altLang="zh-CN" sz="2400" b="0" kern="0" dirty="0" smtClean="0">
                <a:solidFill>
                  <a:srgbClr val="3A68A3"/>
                </a:solidFill>
                <a:latin typeface="Microsoft YaHei" charset="0"/>
                <a:ea typeface="Microsoft YaHei" charset="0"/>
                <a:cs typeface="Microsoft YaHei" charset="0"/>
              </a:rPr>
              <a:t>Object</a:t>
            </a:r>
            <a:r>
              <a:rPr lang="zh-CN" altLang="en-US" sz="2400" b="0" kern="0" dirty="0" smtClean="0">
                <a:solidFill>
                  <a:srgbClr val="3A68A3"/>
                </a:solidFill>
                <a:latin typeface="Microsoft YaHei" charset="0"/>
                <a:ea typeface="Microsoft YaHei" charset="0"/>
                <a:cs typeface="Microsoft YaHei" charset="0"/>
              </a:rPr>
              <a:t> 对象</a:t>
            </a:r>
            <a:endParaRPr lang="zh-CN" altLang="en-US" sz="2400" b="0" kern="0" dirty="0">
              <a:solidFill>
                <a:srgbClr val="3A68A3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7" name="文本框 6"/>
          <p:cNvSpPr/>
          <p:nvPr/>
        </p:nvSpPr>
        <p:spPr>
          <a:xfrm>
            <a:off x="652779" y="7543"/>
            <a:ext cx="913066" cy="5847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3600" b="1">
                <a:solidFill>
                  <a:srgbClr val="FFFFFF"/>
                </a:solidFill>
              </a:defRPr>
            </a:lvl1pPr>
          </a:lstStyle>
          <a:p>
            <a:r>
              <a:rPr lang="zh-CN" altLang="en-US" sz="3200" b="0" dirty="0" smtClean="0">
                <a:latin typeface="Microsoft YaHei" charset="0"/>
                <a:ea typeface="Microsoft YaHei" charset="0"/>
                <a:cs typeface="Microsoft YaHei" charset="0"/>
              </a:rPr>
              <a:t>变量</a:t>
            </a:r>
            <a:endParaRPr sz="3200" b="0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762576" y="1532492"/>
            <a:ext cx="773026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latin typeface="Microsoft YaHei" charset="0"/>
                <a:ea typeface="Microsoft YaHei" charset="0"/>
                <a:cs typeface="Microsoft YaHei" charset="0"/>
              </a:rPr>
              <a:t>JavaScript </a:t>
            </a:r>
            <a:r>
              <a:rPr lang="zh-CN" altLang="en-US" sz="2000" dirty="0">
                <a:latin typeface="Microsoft YaHei" charset="0"/>
                <a:ea typeface="Microsoft YaHei" charset="0"/>
                <a:cs typeface="Microsoft YaHei" charset="0"/>
              </a:rPr>
              <a:t>中的所有事物都是对象：字符串、数值、数组、函数</a:t>
            </a:r>
            <a:r>
              <a:rPr lang="en-US" altLang="zh-CN" sz="2000" dirty="0">
                <a:latin typeface="Microsoft YaHei" charset="0"/>
                <a:ea typeface="Microsoft YaHei" charset="0"/>
                <a:cs typeface="Microsoft YaHei" charset="0"/>
              </a:rPr>
              <a:t>...</a:t>
            </a: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Microsoft YaHei" charset="0"/>
                <a:ea typeface="Microsoft YaHei" charset="0"/>
                <a:cs typeface="Microsoft YaHei" charset="0"/>
              </a:rPr>
              <a:t>对象只是带有属性和方法的特殊数据类型。</a:t>
            </a:r>
            <a:endParaRPr lang="zh-CN" altLang="en-US" sz="2000" dirty="0">
              <a:solidFill>
                <a:schemeClr val="tx1">
                  <a:lumMod val="95000"/>
                  <a:lumOff val="5000"/>
                </a:schemeClr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9" name="为什么要使用盒模型："/>
          <p:cNvSpPr/>
          <p:nvPr/>
        </p:nvSpPr>
        <p:spPr>
          <a:xfrm>
            <a:off x="762575" y="2892686"/>
            <a:ext cx="2953690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>
                <a:solidFill>
                  <a:srgbClr val="FF93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342900" lvl="0" indent="-342900" hangingPunct="0">
              <a:buFont typeface="Wingdings" charset="2"/>
              <a:buChar char="l"/>
            </a:pPr>
            <a:r>
              <a:rPr lang="en-US" altLang="zh-CN" sz="2400" b="0" kern="0" dirty="0" smtClean="0">
                <a:solidFill>
                  <a:srgbClr val="3A68A3"/>
                </a:solidFill>
                <a:latin typeface="Microsoft YaHei" charset="0"/>
                <a:ea typeface="Microsoft YaHei" charset="0"/>
                <a:cs typeface="Microsoft YaHei" charset="0"/>
              </a:rPr>
              <a:t>undefined</a:t>
            </a:r>
            <a:r>
              <a:rPr lang="zh-CN" altLang="en-US" b="0" dirty="0" smtClean="0">
                <a:solidFill>
                  <a:srgbClr val="3A68A3"/>
                </a:solidFill>
                <a:latin typeface="Microsoft YaHei" charset="0"/>
                <a:ea typeface="Microsoft YaHei" charset="0"/>
                <a:cs typeface="Microsoft YaHei" charset="0"/>
              </a:rPr>
              <a:t> 未定义</a:t>
            </a:r>
            <a:endParaRPr lang="zh-CN" altLang="en-US" sz="2400" b="0" kern="0" dirty="0">
              <a:solidFill>
                <a:srgbClr val="3A68A3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790286" y="3465868"/>
            <a:ext cx="881091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latin typeface="Microsoft YaHei" charset="0"/>
                <a:ea typeface="Microsoft YaHei" charset="0"/>
                <a:cs typeface="Microsoft YaHei" charset="0"/>
              </a:rPr>
              <a:t>当尝试读取不存在的对象属性时也会返回 </a:t>
            </a:r>
            <a:r>
              <a:rPr lang="en-US" altLang="zh-CN" sz="2000" dirty="0" smtClean="0">
                <a:latin typeface="Microsoft YaHei" charset="0"/>
                <a:ea typeface="Microsoft YaHei" charset="0"/>
                <a:cs typeface="Microsoft YaHei" charset="0"/>
              </a:rPr>
              <a:t>undefined</a:t>
            </a:r>
            <a:r>
              <a:rPr lang="zh-CN" altLang="en-US" sz="2000" dirty="0" smtClean="0">
                <a:latin typeface="Microsoft YaHei" charset="0"/>
                <a:ea typeface="Microsoft YaHei" charset="0"/>
                <a:cs typeface="Microsoft YaHei" charset="0"/>
              </a:rPr>
              <a:t> </a:t>
            </a:r>
            <a:endParaRPr lang="zh-CN" altLang="en-US" sz="2000" dirty="0">
              <a:solidFill>
                <a:schemeClr val="tx1">
                  <a:lumMod val="95000"/>
                  <a:lumOff val="5000"/>
                </a:schemeClr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2" name="为什么要使用盒模型："/>
          <p:cNvSpPr/>
          <p:nvPr/>
        </p:nvSpPr>
        <p:spPr>
          <a:xfrm>
            <a:off x="762570" y="4208872"/>
            <a:ext cx="1379541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>
                <a:solidFill>
                  <a:srgbClr val="FF93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342900" lvl="0" indent="-342900" hangingPunct="0">
              <a:buFont typeface="Wingdings" charset="2"/>
              <a:buChar char="l"/>
            </a:pPr>
            <a:r>
              <a:rPr lang="en-US" altLang="zh-CN" b="0" dirty="0" smtClean="0">
                <a:solidFill>
                  <a:srgbClr val="3A68A3"/>
                </a:solidFill>
                <a:latin typeface="Microsoft YaHei" charset="0"/>
                <a:ea typeface="Microsoft YaHei" charset="0"/>
                <a:cs typeface="Microsoft YaHei" charset="0"/>
              </a:rPr>
              <a:t>null</a:t>
            </a:r>
            <a:r>
              <a:rPr lang="zh-CN" altLang="en-US" b="0" dirty="0" smtClean="0">
                <a:solidFill>
                  <a:srgbClr val="3A68A3"/>
                </a:solidFill>
                <a:latin typeface="Microsoft YaHei" charset="0"/>
                <a:ea typeface="Microsoft YaHei" charset="0"/>
                <a:cs typeface="Microsoft YaHei" charset="0"/>
              </a:rPr>
              <a:t> 空</a:t>
            </a:r>
            <a:endParaRPr lang="zh-CN" altLang="en-US" sz="2400" b="0" kern="0" dirty="0">
              <a:solidFill>
                <a:srgbClr val="3A68A3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790281" y="4782054"/>
            <a:ext cx="770255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latin typeface="Microsoft YaHei" charset="0"/>
                <a:ea typeface="Microsoft YaHei" charset="0"/>
                <a:cs typeface="Microsoft YaHei" charset="0"/>
              </a:rPr>
              <a:t>null </a:t>
            </a:r>
            <a:r>
              <a:rPr lang="zh-CN" altLang="en-US" sz="2000" dirty="0">
                <a:latin typeface="Microsoft YaHei" charset="0"/>
                <a:ea typeface="Microsoft YaHei" charset="0"/>
                <a:cs typeface="Microsoft YaHei" charset="0"/>
              </a:rPr>
              <a:t>表示无值，而 </a:t>
            </a:r>
            <a:r>
              <a:rPr lang="en-US" altLang="zh-CN" sz="2000" dirty="0">
                <a:latin typeface="Microsoft YaHei" charset="0"/>
                <a:ea typeface="Microsoft YaHei" charset="0"/>
                <a:cs typeface="Microsoft YaHei" charset="0"/>
              </a:rPr>
              <a:t>undefined </a:t>
            </a:r>
            <a:r>
              <a:rPr lang="zh-CN" altLang="en-US" sz="2000" dirty="0">
                <a:latin typeface="Microsoft YaHei" charset="0"/>
                <a:ea typeface="Microsoft YaHei" charset="0"/>
                <a:cs typeface="Microsoft YaHei" charset="0"/>
              </a:rPr>
              <a:t>表示一个未声明的变量，或已声明但没有赋值的变量，或一个并不存在的对象属性。</a:t>
            </a:r>
            <a:endParaRPr lang="zh-CN" altLang="en-US" sz="2000" dirty="0">
              <a:solidFill>
                <a:schemeClr val="tx1">
                  <a:lumMod val="95000"/>
                  <a:lumOff val="5000"/>
                </a:schemeClr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6437074"/>
      </p:ext>
    </p:extLst>
  </p:cSld>
  <p:clrMapOvr>
    <a:masterClrMapping/>
  </p:clrMapOvr>
  <p:transition spd="med"/>
  <p:timing>
    <p:tnLst>
      <p:par>
        <p:cTn id="1" dur="indefinite" restart="never" fill="hold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025821" y="1662354"/>
            <a:ext cx="8145897" cy="19389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 typeface="Wingdings" charset="2"/>
              <a:buChar char="l"/>
            </a:pPr>
            <a:r>
              <a:rPr lang="zh-CN" altLang="en-US" sz="20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变量</a:t>
            </a:r>
            <a:r>
              <a:rPr lang="zh-CN" altLang="en-US" sz="20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就是是用于存储信息</a:t>
            </a:r>
            <a:r>
              <a:rPr lang="zh-CN" altLang="en-US" sz="20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的</a:t>
            </a:r>
            <a:r>
              <a:rPr lang="en-US" altLang="zh-CN" sz="20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“</a:t>
            </a:r>
            <a:r>
              <a:rPr lang="zh-CN" altLang="en-US" sz="20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容器</a:t>
            </a:r>
            <a:r>
              <a:rPr lang="en-US" altLang="zh-CN" sz="20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”</a:t>
            </a:r>
            <a:r>
              <a:rPr lang="zh-CN" altLang="en-US" sz="20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。</a:t>
            </a:r>
          </a:p>
          <a:p>
            <a:pPr marL="342900" indent="-342900">
              <a:lnSpc>
                <a:spcPct val="200000"/>
              </a:lnSpc>
              <a:buFont typeface="Wingdings" charset="2"/>
              <a:buChar char="l"/>
            </a:pPr>
            <a:r>
              <a:rPr lang="zh-CN" altLang="en-US" sz="20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掌握</a:t>
            </a:r>
            <a:r>
              <a:rPr lang="en-US" altLang="zh-CN" sz="20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JavaScript</a:t>
            </a:r>
            <a:r>
              <a:rPr lang="zh-CN" altLang="en-US" sz="20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变量的命名规范。</a:t>
            </a:r>
          </a:p>
          <a:p>
            <a:pPr marL="342900" indent="-342900">
              <a:lnSpc>
                <a:spcPct val="200000"/>
              </a:lnSpc>
              <a:buFont typeface="Wingdings" charset="2"/>
              <a:buChar char="l"/>
            </a:pPr>
            <a:r>
              <a:rPr lang="zh-CN" altLang="en-US" sz="20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熟知</a:t>
            </a:r>
            <a:r>
              <a:rPr lang="en-US" altLang="zh-CN" sz="20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JavaScript</a:t>
            </a:r>
            <a:r>
              <a:rPr lang="zh-CN" altLang="en-US" sz="20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变量共有</a:t>
            </a:r>
            <a:r>
              <a:rPr lang="en-US" altLang="zh-CN" sz="20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7</a:t>
            </a:r>
            <a:r>
              <a:rPr lang="zh-CN" altLang="en-US" sz="20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种数据类型。</a:t>
            </a:r>
            <a:endParaRPr lang="zh-CN" altLang="en-US" sz="2000" dirty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8" name="为什么要使用盒模型："/>
          <p:cNvSpPr/>
          <p:nvPr/>
        </p:nvSpPr>
        <p:spPr>
          <a:xfrm>
            <a:off x="762576" y="1014730"/>
            <a:ext cx="1669684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>
                <a:solidFill>
                  <a:srgbClr val="FF93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342900" lvl="0" indent="-342900" hangingPunct="0">
              <a:buFont typeface="Wingdings" charset="2"/>
              <a:buChar char="l"/>
            </a:pPr>
            <a:r>
              <a:rPr lang="zh-CN" altLang="en-US" sz="2400" b="0" kern="0" dirty="0" smtClean="0">
                <a:solidFill>
                  <a:srgbClr val="3A68A3"/>
                </a:solidFill>
                <a:latin typeface="Microsoft YaHei" charset="0"/>
                <a:ea typeface="Microsoft YaHei" charset="0"/>
                <a:cs typeface="Microsoft YaHei" charset="0"/>
              </a:rPr>
              <a:t>变量小结</a:t>
            </a:r>
            <a:endParaRPr lang="zh-CN" altLang="en-US" sz="2400" b="0" kern="0" dirty="0">
              <a:solidFill>
                <a:srgbClr val="3A68A3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7" name="文本框 6"/>
          <p:cNvSpPr/>
          <p:nvPr/>
        </p:nvSpPr>
        <p:spPr>
          <a:xfrm>
            <a:off x="652779" y="7543"/>
            <a:ext cx="913066" cy="5847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3600" b="1">
                <a:solidFill>
                  <a:srgbClr val="FFFFFF"/>
                </a:solidFill>
              </a:defRPr>
            </a:lvl1pPr>
          </a:lstStyle>
          <a:p>
            <a:r>
              <a:rPr lang="zh-CN" altLang="en-US" sz="3200" b="0" dirty="0" smtClean="0">
                <a:latin typeface="Microsoft YaHei" charset="0"/>
                <a:ea typeface="Microsoft YaHei" charset="0"/>
                <a:cs typeface="Microsoft YaHei" charset="0"/>
              </a:rPr>
              <a:t>变量</a:t>
            </a:r>
            <a:endParaRPr sz="3200" b="0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6966955"/>
      </p:ext>
    </p:extLst>
  </p:cSld>
  <p:clrMapOvr>
    <a:masterClrMapping/>
  </p:clrMapOvr>
  <p:transition spd="med"/>
  <p:timing>
    <p:tnLst>
      <p:par>
        <p:cTn id="1" dur="indefinite" restart="never" fill="hold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文本框 6"/>
          <p:cNvSpPr/>
          <p:nvPr/>
        </p:nvSpPr>
        <p:spPr>
          <a:xfrm>
            <a:off x="652779" y="7543"/>
            <a:ext cx="1323435" cy="5847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3600" b="1">
                <a:solidFill>
                  <a:srgbClr val="FFFFFF"/>
                </a:solidFill>
              </a:defRPr>
            </a:lvl1pPr>
          </a:lstStyle>
          <a:p>
            <a:r>
              <a:rPr lang="zh-CN" altLang="en-US" sz="3200" b="0" dirty="0" smtClean="0">
                <a:latin typeface="Microsoft YaHei" charset="0"/>
                <a:ea typeface="Microsoft YaHei" charset="0"/>
                <a:cs typeface="Microsoft YaHei" charset="0"/>
              </a:rPr>
              <a:t>运算符</a:t>
            </a:r>
            <a:endParaRPr sz="3200" b="0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0" y="2678939"/>
            <a:ext cx="9601200" cy="13234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8000" dirty="0" smtClean="0">
                <a:solidFill>
                  <a:srgbClr val="24599B"/>
                </a:solidFill>
                <a:latin typeface="Microsoft YaHei" charset="0"/>
                <a:ea typeface="Microsoft YaHei" charset="0"/>
                <a:cs typeface="Microsoft YaHei" charset="0"/>
                <a:sym typeface="Helvetica"/>
              </a:rPr>
              <a:t>运算符</a:t>
            </a:r>
            <a:endParaRPr lang="zh-CN" altLang="en-US" sz="8000" dirty="0">
              <a:solidFill>
                <a:srgbClr val="24599B"/>
              </a:solidFill>
              <a:latin typeface="Microsoft YaHei" charset="0"/>
              <a:ea typeface="Microsoft YaHei" charset="0"/>
              <a:cs typeface="Microsoft YaHei" charset="0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250061198"/>
      </p:ext>
    </p:extLst>
  </p:cSld>
  <p:clrMapOvr>
    <a:masterClrMapping/>
  </p:clrMapOvr>
  <p:transition spd="med"/>
  <p:timing>
    <p:tnLst>
      <p:par>
        <p:cTn id="1" dur="indefinite" restart="never" fill="hold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为什么要使用盒模型："/>
          <p:cNvSpPr/>
          <p:nvPr/>
        </p:nvSpPr>
        <p:spPr>
          <a:xfrm>
            <a:off x="762576" y="1014730"/>
            <a:ext cx="1977460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>
                <a:solidFill>
                  <a:srgbClr val="FF93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342900" lvl="0" indent="-342900" hangingPunct="0">
              <a:buFont typeface="Wingdings" charset="2"/>
              <a:buChar char="l"/>
            </a:pPr>
            <a:r>
              <a:rPr lang="zh-CN" altLang="en-US" sz="2400" b="0" kern="0" dirty="0" smtClean="0">
                <a:solidFill>
                  <a:srgbClr val="3A68A3"/>
                </a:solidFill>
                <a:latin typeface="Microsoft YaHei" charset="0"/>
                <a:ea typeface="Microsoft YaHei" charset="0"/>
                <a:cs typeface="Microsoft YaHei" charset="0"/>
              </a:rPr>
              <a:t>赋值运算符</a:t>
            </a:r>
            <a:endParaRPr lang="zh-CN" altLang="en-US" sz="2400" b="0" kern="0" dirty="0">
              <a:solidFill>
                <a:srgbClr val="3A68A3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5" name="文本框 6"/>
          <p:cNvSpPr/>
          <p:nvPr/>
        </p:nvSpPr>
        <p:spPr>
          <a:xfrm>
            <a:off x="652779" y="7543"/>
            <a:ext cx="1323435" cy="5847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3600" b="1">
                <a:solidFill>
                  <a:srgbClr val="FFFFFF"/>
                </a:solidFill>
              </a:defRPr>
            </a:lvl1pPr>
          </a:lstStyle>
          <a:p>
            <a:r>
              <a:rPr lang="zh-CN" altLang="en-US" sz="3200" b="0" dirty="0" smtClean="0">
                <a:latin typeface="Microsoft YaHei" charset="0"/>
                <a:ea typeface="Microsoft YaHei" charset="0"/>
                <a:cs typeface="Microsoft YaHei" charset="0"/>
              </a:rPr>
              <a:t>运算符</a:t>
            </a:r>
            <a:endParaRPr sz="3200" b="0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056409" y="1898807"/>
            <a:ext cx="526126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latin typeface="Microsoft YaHei" charset="0"/>
                <a:ea typeface="Microsoft YaHei" charset="0"/>
                <a:cs typeface="Microsoft YaHei" charset="0"/>
              </a:rPr>
              <a:t>赋值运算符用于给 </a:t>
            </a:r>
            <a:r>
              <a:rPr lang="en-US" altLang="zh-CN" sz="2000" dirty="0">
                <a:latin typeface="Microsoft YaHei" charset="0"/>
                <a:ea typeface="Microsoft YaHei" charset="0"/>
                <a:cs typeface="Microsoft YaHei" charset="0"/>
              </a:rPr>
              <a:t>JavaScript </a:t>
            </a:r>
            <a:r>
              <a:rPr lang="zh-CN" altLang="en-US" sz="2000" dirty="0">
                <a:latin typeface="Microsoft YaHei" charset="0"/>
                <a:ea typeface="Microsoft YaHei" charset="0"/>
                <a:cs typeface="Microsoft YaHei" charset="0"/>
              </a:rPr>
              <a:t>变量赋值。</a:t>
            </a:r>
          </a:p>
        </p:txBody>
      </p:sp>
      <p:sp>
        <p:nvSpPr>
          <p:cNvPr id="3" name="矩形 2"/>
          <p:cNvSpPr/>
          <p:nvPr/>
        </p:nvSpPr>
        <p:spPr>
          <a:xfrm>
            <a:off x="1056409" y="2721333"/>
            <a:ext cx="48006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mr-IN" altLang="zh-CN" sz="2000" dirty="0" err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y</a:t>
            </a:r>
            <a:r>
              <a:rPr lang="mr-IN" altLang="zh-CN" sz="2000" dirty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=5;</a:t>
            </a:r>
          </a:p>
          <a:p>
            <a:r>
              <a:rPr lang="mr-IN" altLang="zh-CN" sz="2000" dirty="0" err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z</a:t>
            </a:r>
            <a:r>
              <a:rPr lang="mr-IN" altLang="zh-CN" sz="2000" dirty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=2;</a:t>
            </a:r>
            <a:endParaRPr lang="zh-CN" altLang="en-US" sz="2000" dirty="0">
              <a:solidFill>
                <a:schemeClr val="accent1">
                  <a:lumMod val="75000"/>
                </a:schemeClr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4887097"/>
      </p:ext>
    </p:extLst>
  </p:cSld>
  <p:clrMapOvr>
    <a:masterClrMapping/>
  </p:clrMapOvr>
  <p:transition spd="med"/>
  <p:timing>
    <p:tnLst>
      <p:par>
        <p:cTn id="1" dur="indefinite" restart="never" fill="hold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为什么要使用盒模型："/>
          <p:cNvSpPr/>
          <p:nvPr/>
        </p:nvSpPr>
        <p:spPr>
          <a:xfrm>
            <a:off x="762576" y="1014730"/>
            <a:ext cx="1977460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>
                <a:solidFill>
                  <a:srgbClr val="FF93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342900" lvl="0" indent="-342900" hangingPunct="0">
              <a:buFont typeface="Wingdings" charset="2"/>
              <a:buChar char="l"/>
            </a:pPr>
            <a:r>
              <a:rPr lang="zh-CN" altLang="en-US" sz="2400" b="0" kern="0" dirty="0" smtClean="0">
                <a:solidFill>
                  <a:srgbClr val="3A68A3"/>
                </a:solidFill>
                <a:latin typeface="Microsoft YaHei" charset="0"/>
                <a:ea typeface="Microsoft YaHei" charset="0"/>
                <a:cs typeface="Microsoft YaHei" charset="0"/>
              </a:rPr>
              <a:t>算术运算符</a:t>
            </a:r>
            <a:endParaRPr lang="zh-CN" altLang="en-US" sz="2400" b="0" kern="0" dirty="0">
              <a:solidFill>
                <a:srgbClr val="3A68A3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5" name="文本框 6"/>
          <p:cNvSpPr/>
          <p:nvPr/>
        </p:nvSpPr>
        <p:spPr>
          <a:xfrm>
            <a:off x="652779" y="7543"/>
            <a:ext cx="1323435" cy="5847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3600" b="1">
                <a:solidFill>
                  <a:srgbClr val="FFFFFF"/>
                </a:solidFill>
              </a:defRPr>
            </a:lvl1pPr>
          </a:lstStyle>
          <a:p>
            <a:r>
              <a:rPr lang="zh-CN" altLang="en-US" sz="3200" b="0" dirty="0" smtClean="0">
                <a:latin typeface="Microsoft YaHei" charset="0"/>
                <a:ea typeface="Microsoft YaHei" charset="0"/>
                <a:cs typeface="Microsoft YaHei" charset="0"/>
              </a:rPr>
              <a:t>运算符</a:t>
            </a:r>
            <a:endParaRPr sz="3200" b="0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056407" y="1477125"/>
            <a:ext cx="767195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800" dirty="0">
                <a:latin typeface="Microsoft YaHei" charset="0"/>
                <a:ea typeface="Microsoft YaHei" charset="0"/>
                <a:cs typeface="Microsoft YaHei" charset="0"/>
              </a:rPr>
              <a:t>算术运算符即算术运算符号。是完成基本的算术运算 </a:t>
            </a:r>
            <a:r>
              <a:rPr lang="en-US" altLang="zh-CN" sz="1800" dirty="0">
                <a:latin typeface="Microsoft YaHei" charset="0"/>
                <a:ea typeface="Microsoft YaHei" charset="0"/>
                <a:cs typeface="Microsoft YaHei" charset="0"/>
              </a:rPr>
              <a:t>(arithmetic operators) </a:t>
            </a:r>
            <a:r>
              <a:rPr lang="zh-CN" altLang="en-US" sz="1800" dirty="0">
                <a:latin typeface="Microsoft YaHei" charset="0"/>
                <a:ea typeface="Microsoft YaHei" charset="0"/>
                <a:cs typeface="Microsoft YaHei" charset="0"/>
              </a:rPr>
              <a:t>符号，就是用来处理四则运算的符号。</a:t>
            </a:r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2278129"/>
              </p:ext>
            </p:extLst>
          </p:nvPr>
        </p:nvGraphicFramePr>
        <p:xfrm>
          <a:off x="762576" y="2171156"/>
          <a:ext cx="8503138" cy="3994120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1185015"/>
                <a:gridCol w="1663600"/>
                <a:gridCol w="5654523"/>
              </a:tblGrid>
              <a:tr h="39941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>
                          <a:solidFill>
                            <a:schemeClr val="bg1"/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运算符</a:t>
                      </a:r>
                      <a:endParaRPr lang="zh-CN" altLang="en-US" sz="1800" dirty="0">
                        <a:solidFill>
                          <a:schemeClr val="bg1"/>
                        </a:solidFill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运算符描述</a:t>
                      </a:r>
                      <a:endParaRPr lang="zh-CN" altLang="en-US" sz="1800" dirty="0">
                        <a:solidFill>
                          <a:srgbClr val="000000"/>
                        </a:solidFill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>
                          <a:solidFill>
                            <a:schemeClr val="bg1"/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例子</a:t>
                      </a:r>
                      <a:endParaRPr lang="zh-CN" altLang="en-US" sz="1800" dirty="0">
                        <a:solidFill>
                          <a:schemeClr val="bg1"/>
                        </a:solidFill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/>
                </a:tc>
              </a:tr>
              <a:tr h="39941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+</a:t>
                      </a:r>
                      <a:endParaRPr lang="zh-CN" altLang="en-US" sz="1800" dirty="0">
                        <a:solidFill>
                          <a:srgbClr val="000000"/>
                        </a:solidFill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加法</a:t>
                      </a:r>
                      <a:endParaRPr lang="zh-CN" altLang="en-US" sz="1800" dirty="0"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x=y+2;</a:t>
                      </a:r>
                      <a:endParaRPr lang="zh-CN" altLang="en-US" sz="1800" dirty="0"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/>
                </a:tc>
              </a:tr>
              <a:tr h="39941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rgbClr val="000000"/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-</a:t>
                      </a:r>
                      <a:endParaRPr lang="zh-CN" altLang="en-US" sz="1800" dirty="0">
                        <a:solidFill>
                          <a:srgbClr val="000000"/>
                        </a:solidFill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减法</a:t>
                      </a:r>
                      <a:endParaRPr lang="zh-CN" altLang="en-US" sz="1800" dirty="0"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 smtClean="0"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x=y-2;</a:t>
                      </a:r>
                      <a:endParaRPr lang="zh-CN" altLang="en-US" sz="1800" dirty="0" smtClean="0"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/>
                </a:tc>
              </a:tr>
              <a:tr h="39941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>
                          <a:solidFill>
                            <a:srgbClr val="000000"/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*</a:t>
                      </a:r>
                      <a:endParaRPr lang="zh-CN" altLang="en-US" sz="1800" dirty="0">
                        <a:solidFill>
                          <a:srgbClr val="000000"/>
                        </a:solidFill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乘法</a:t>
                      </a:r>
                      <a:endParaRPr lang="zh-CN" altLang="en-US" sz="1800" dirty="0"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x=y</a:t>
                      </a:r>
                      <a:r>
                        <a:rPr lang="zh-CN" altLang="en-US" sz="1800" dirty="0" smtClean="0"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*</a:t>
                      </a:r>
                      <a:r>
                        <a:rPr lang="en-US" altLang="zh-CN" sz="1800" dirty="0" smtClean="0"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2;</a:t>
                      </a:r>
                      <a:endParaRPr lang="zh-CN" altLang="en-US" sz="1800" dirty="0"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/>
                </a:tc>
              </a:tr>
              <a:tr h="39941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rgbClr val="000000"/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/</a:t>
                      </a:r>
                      <a:endParaRPr lang="zh-CN" altLang="en-US" sz="1800" dirty="0">
                        <a:solidFill>
                          <a:srgbClr val="000000"/>
                        </a:solidFill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除法</a:t>
                      </a:r>
                      <a:endParaRPr lang="zh-CN" altLang="en-US" sz="1800" dirty="0"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x=y/2;</a:t>
                      </a:r>
                      <a:endParaRPr lang="zh-CN" altLang="en-US" sz="1800" dirty="0"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/>
                </a:tc>
              </a:tr>
              <a:tr h="39941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rgbClr val="000000"/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%</a:t>
                      </a:r>
                      <a:endParaRPr lang="zh-CN" altLang="en-US" sz="1800" dirty="0">
                        <a:solidFill>
                          <a:srgbClr val="000000"/>
                        </a:solidFill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取余数</a:t>
                      </a:r>
                      <a:endParaRPr lang="zh-CN" altLang="en-US" sz="1800" dirty="0"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x=y%2;</a:t>
                      </a:r>
                      <a:endParaRPr lang="zh-CN" altLang="en-US" sz="1800" dirty="0"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/>
                </a:tc>
              </a:tr>
              <a:tr h="399412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rgbClr val="000000"/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++</a:t>
                      </a:r>
                      <a:endParaRPr lang="zh-CN" altLang="en-US" sz="1800" dirty="0">
                        <a:solidFill>
                          <a:srgbClr val="000000"/>
                        </a:solidFill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自增</a:t>
                      </a:r>
                      <a:endParaRPr lang="zh-CN" altLang="en-US" sz="1800" dirty="0"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y=5;x=++y;</a:t>
                      </a:r>
                      <a:r>
                        <a:rPr lang="zh-CN" altLang="en-US" sz="1800" dirty="0" smtClean="0"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 运算结果：</a:t>
                      </a:r>
                      <a:r>
                        <a:rPr lang="en-US" altLang="zh-CN" sz="1800" dirty="0" smtClean="0"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x</a:t>
                      </a:r>
                      <a:r>
                        <a:rPr lang="zh-CN" altLang="en-US" sz="1800" dirty="0" smtClean="0"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值为</a:t>
                      </a:r>
                      <a:r>
                        <a:rPr lang="en-US" altLang="zh-CN" sz="1800" dirty="0" smtClean="0"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6</a:t>
                      </a:r>
                      <a:r>
                        <a:rPr lang="zh-CN" altLang="en-US" sz="1800" dirty="0" smtClean="0"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，</a:t>
                      </a:r>
                      <a:r>
                        <a:rPr lang="en-US" altLang="zh-CN" sz="1800" dirty="0" smtClean="0"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y</a:t>
                      </a:r>
                      <a:r>
                        <a:rPr lang="zh-CN" altLang="en-US" sz="1800" dirty="0" smtClean="0"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值为</a:t>
                      </a:r>
                      <a:r>
                        <a:rPr lang="en-US" altLang="zh-CN" sz="1800" dirty="0" smtClean="0"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6</a:t>
                      </a:r>
                      <a:endParaRPr lang="zh-CN" altLang="en-US" sz="1800" dirty="0"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/>
                </a:tc>
              </a:tr>
              <a:tr h="399412">
                <a:tc vMerge="1">
                  <a:txBody>
                    <a:bodyPr/>
                    <a:lstStyle/>
                    <a:p>
                      <a:pPr algn="ctr"/>
                      <a:endParaRPr lang="zh-CN" altLang="en-US" sz="1800" dirty="0">
                        <a:solidFill>
                          <a:srgbClr val="000000"/>
                        </a:solidFill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 smtClean="0"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y=5;x=y++;</a:t>
                      </a:r>
                      <a:r>
                        <a:rPr lang="zh-CN" altLang="en-US" sz="1800" dirty="0" smtClean="0"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 运算结果：</a:t>
                      </a:r>
                      <a:r>
                        <a:rPr lang="en-US" altLang="zh-CN" sz="1800" dirty="0" smtClean="0"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x</a:t>
                      </a:r>
                      <a:r>
                        <a:rPr lang="zh-CN" altLang="en-US" sz="1800" dirty="0" smtClean="0"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值为</a:t>
                      </a:r>
                      <a:r>
                        <a:rPr lang="en-US" altLang="zh-CN" sz="1800" dirty="0" smtClean="0"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5</a:t>
                      </a:r>
                      <a:r>
                        <a:rPr lang="zh-CN" altLang="en-US" sz="1800" dirty="0" smtClean="0"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，</a:t>
                      </a:r>
                      <a:r>
                        <a:rPr lang="en-US" altLang="zh-CN" sz="1800" dirty="0" smtClean="0"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y</a:t>
                      </a:r>
                      <a:r>
                        <a:rPr lang="zh-CN" altLang="en-US" sz="1800" dirty="0" smtClean="0"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值为</a:t>
                      </a:r>
                      <a:r>
                        <a:rPr lang="en-US" altLang="zh-CN" sz="1800" dirty="0" smtClean="0"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6</a:t>
                      </a:r>
                      <a:endParaRPr lang="zh-CN" altLang="en-US" sz="1800" dirty="0" smtClean="0"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/>
                </a:tc>
              </a:tr>
              <a:tr h="399412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rgbClr val="000000"/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--</a:t>
                      </a:r>
                      <a:endParaRPr lang="zh-CN" altLang="en-US" sz="1800" dirty="0">
                        <a:solidFill>
                          <a:srgbClr val="000000"/>
                        </a:solidFill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自减</a:t>
                      </a:r>
                      <a:endParaRPr lang="zh-CN" altLang="en-US" sz="1800" dirty="0"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 smtClean="0"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y=5;x=--y;</a:t>
                      </a:r>
                      <a:r>
                        <a:rPr lang="zh-CN" altLang="en-US" sz="1800" dirty="0" smtClean="0"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 运算结果：</a:t>
                      </a:r>
                      <a:r>
                        <a:rPr lang="en-US" altLang="zh-CN" sz="1800" dirty="0" smtClean="0"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x</a:t>
                      </a:r>
                      <a:r>
                        <a:rPr lang="zh-CN" altLang="en-US" sz="1800" dirty="0" smtClean="0"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值为</a:t>
                      </a:r>
                      <a:r>
                        <a:rPr lang="en-US" altLang="zh-CN" sz="1800" dirty="0" smtClean="0"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4</a:t>
                      </a:r>
                      <a:r>
                        <a:rPr lang="zh-CN" altLang="en-US" sz="1800" dirty="0" smtClean="0"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，</a:t>
                      </a:r>
                      <a:r>
                        <a:rPr lang="en-US" altLang="zh-CN" sz="1800" dirty="0" smtClean="0"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y</a:t>
                      </a:r>
                      <a:r>
                        <a:rPr lang="zh-CN" altLang="en-US" sz="1800" dirty="0" smtClean="0"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值为</a:t>
                      </a:r>
                      <a:r>
                        <a:rPr lang="en-US" altLang="zh-CN" sz="1800" dirty="0" smtClean="0"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4</a:t>
                      </a:r>
                      <a:endParaRPr lang="zh-CN" altLang="en-US" sz="1800" dirty="0" smtClean="0"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/>
                </a:tc>
              </a:tr>
              <a:tr h="399412">
                <a:tc vMerge="1">
                  <a:txBody>
                    <a:bodyPr/>
                    <a:lstStyle/>
                    <a:p>
                      <a:pPr algn="ctr"/>
                      <a:endParaRPr lang="zh-CN" altLang="en-US" sz="1600" dirty="0">
                        <a:solidFill>
                          <a:srgbClr val="000000"/>
                        </a:solidFill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600" dirty="0"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 smtClean="0"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y=5;x=y--;</a:t>
                      </a:r>
                      <a:r>
                        <a:rPr lang="zh-CN" altLang="en-US" sz="1800" dirty="0" smtClean="0"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 运算结果：</a:t>
                      </a:r>
                      <a:r>
                        <a:rPr lang="en-US" altLang="zh-CN" sz="1800" dirty="0" smtClean="0"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x</a:t>
                      </a:r>
                      <a:r>
                        <a:rPr lang="zh-CN" altLang="en-US" sz="1800" dirty="0" smtClean="0"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值为</a:t>
                      </a:r>
                      <a:r>
                        <a:rPr lang="en-US" altLang="zh-CN" sz="1800" dirty="0" smtClean="0"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5</a:t>
                      </a:r>
                      <a:r>
                        <a:rPr lang="zh-CN" altLang="en-US" sz="1800" dirty="0" smtClean="0"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，</a:t>
                      </a:r>
                      <a:r>
                        <a:rPr lang="en-US" altLang="zh-CN" sz="1800" dirty="0" smtClean="0"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y</a:t>
                      </a:r>
                      <a:r>
                        <a:rPr lang="zh-CN" altLang="en-US" sz="1800" dirty="0" smtClean="0"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值为</a:t>
                      </a:r>
                      <a:r>
                        <a:rPr lang="en-US" altLang="zh-CN" sz="1800" dirty="0" smtClean="0"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4</a:t>
                      </a:r>
                      <a:endParaRPr lang="zh-CN" altLang="en-US" sz="1800" dirty="0" smtClean="0"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55157525"/>
      </p:ext>
    </p:extLst>
  </p:cSld>
  <p:clrMapOvr>
    <a:masterClrMapping/>
  </p:clrMapOvr>
  <p:transition spd="med"/>
  <p:timing>
    <p:tnLst>
      <p:par>
        <p:cTn id="1" dur="indefinite" restart="never" fill="hold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为什么要使用盒模型："/>
          <p:cNvSpPr/>
          <p:nvPr/>
        </p:nvSpPr>
        <p:spPr>
          <a:xfrm>
            <a:off x="762576" y="1014730"/>
            <a:ext cx="1977460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>
                <a:solidFill>
                  <a:srgbClr val="FF93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342900" lvl="0" indent="-342900" hangingPunct="0">
              <a:buFont typeface="Wingdings" charset="2"/>
              <a:buChar char="l"/>
            </a:pPr>
            <a:r>
              <a:rPr lang="zh-CN" altLang="en-US" sz="2400" b="0" kern="0" dirty="0" smtClean="0">
                <a:solidFill>
                  <a:srgbClr val="3A68A3"/>
                </a:solidFill>
                <a:latin typeface="Microsoft YaHei" charset="0"/>
                <a:ea typeface="Microsoft YaHei" charset="0"/>
                <a:cs typeface="Microsoft YaHei" charset="0"/>
              </a:rPr>
              <a:t>复合运算符</a:t>
            </a:r>
            <a:endParaRPr lang="zh-CN" altLang="en-US" sz="2400" b="0" kern="0" dirty="0">
              <a:solidFill>
                <a:srgbClr val="3A68A3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5" name="文本框 6"/>
          <p:cNvSpPr/>
          <p:nvPr/>
        </p:nvSpPr>
        <p:spPr>
          <a:xfrm>
            <a:off x="652779" y="7543"/>
            <a:ext cx="1323435" cy="5847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3600" b="1">
                <a:solidFill>
                  <a:srgbClr val="FFFFFF"/>
                </a:solidFill>
              </a:defRPr>
            </a:lvl1pPr>
          </a:lstStyle>
          <a:p>
            <a:r>
              <a:rPr lang="zh-CN" altLang="en-US" sz="3200" b="0" dirty="0" smtClean="0">
                <a:latin typeface="Microsoft YaHei" charset="0"/>
                <a:ea typeface="Microsoft YaHei" charset="0"/>
                <a:cs typeface="Microsoft YaHei" charset="0"/>
              </a:rPr>
              <a:t>运算符</a:t>
            </a:r>
            <a:endParaRPr sz="3200" b="0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534355"/>
              </p:ext>
            </p:extLst>
          </p:nvPr>
        </p:nvGraphicFramePr>
        <p:xfrm>
          <a:off x="762576" y="1898807"/>
          <a:ext cx="8503138" cy="2396472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1185015"/>
                <a:gridCol w="1663600"/>
                <a:gridCol w="5654523"/>
              </a:tblGrid>
              <a:tr h="39941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>
                          <a:solidFill>
                            <a:schemeClr val="bg1"/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运算符</a:t>
                      </a:r>
                      <a:endParaRPr lang="zh-CN" altLang="en-US" sz="1800" dirty="0">
                        <a:solidFill>
                          <a:schemeClr val="bg1"/>
                        </a:solidFill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运算符描述</a:t>
                      </a:r>
                      <a:endParaRPr lang="zh-CN" altLang="en-US" sz="1800" dirty="0">
                        <a:solidFill>
                          <a:srgbClr val="000000"/>
                        </a:solidFill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>
                          <a:solidFill>
                            <a:schemeClr val="bg1"/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例子</a:t>
                      </a:r>
                      <a:endParaRPr lang="zh-CN" altLang="en-US" sz="1800" dirty="0">
                        <a:solidFill>
                          <a:schemeClr val="bg1"/>
                        </a:solidFill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/>
                </a:tc>
              </a:tr>
              <a:tr h="39941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+=</a:t>
                      </a:r>
                      <a:endParaRPr lang="zh-CN" altLang="en-US" sz="1800" dirty="0">
                        <a:solidFill>
                          <a:srgbClr val="000000"/>
                        </a:solidFill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加等</a:t>
                      </a:r>
                      <a:endParaRPr lang="zh-CN" altLang="en-US" sz="1800" dirty="0"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altLang="zh-CN" sz="1800" b="0" i="0" u="none" strike="noStrike" cap="none" spc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uFillTx/>
                          <a:latin typeface="Microsoft YaHei" charset="0"/>
                          <a:ea typeface="Microsoft YaHei" charset="0"/>
                          <a:cs typeface="Microsoft YaHei" charset="0"/>
                          <a:sym typeface="Calibri"/>
                        </a:rPr>
                        <a:t>x</a:t>
                      </a:r>
                      <a:r>
                        <a:rPr lang="zh-CN" altLang="en-US" sz="1800" b="0" i="0" u="none" strike="noStrike" cap="none" spc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uFillTx/>
                          <a:latin typeface="Microsoft YaHei" charset="0"/>
                          <a:ea typeface="Microsoft YaHei" charset="0"/>
                          <a:cs typeface="Microsoft YaHei" charset="0"/>
                          <a:sym typeface="Calibri"/>
                        </a:rPr>
                        <a:t> </a:t>
                      </a:r>
                      <a:r>
                        <a:rPr lang="mr-IN" altLang="zh-CN" sz="1800" b="0" i="0" u="none" strike="noStrike" cap="none" spc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uFillTx/>
                          <a:latin typeface="Microsoft YaHei" charset="0"/>
                          <a:ea typeface="Microsoft YaHei" charset="0"/>
                          <a:cs typeface="Microsoft YaHei" charset="0"/>
                          <a:sym typeface="Calibri"/>
                        </a:rPr>
                        <a:t>+=</a:t>
                      </a:r>
                      <a:r>
                        <a:rPr lang="zh-CN" altLang="en-US" sz="1800" b="0" i="0" u="none" strike="noStrike" cap="none" spc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uFillTx/>
                          <a:latin typeface="Microsoft YaHei" charset="0"/>
                          <a:ea typeface="Microsoft YaHei" charset="0"/>
                          <a:cs typeface="Microsoft YaHei" charset="0"/>
                          <a:sym typeface="Calibri"/>
                        </a:rPr>
                        <a:t> </a:t>
                      </a:r>
                      <a:r>
                        <a:rPr lang="mr-IN" altLang="zh-CN" sz="1800" b="0" i="0" u="none" strike="noStrike" cap="none" spc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uFillTx/>
                          <a:latin typeface="Microsoft YaHei" charset="0"/>
                          <a:ea typeface="Microsoft YaHei" charset="0"/>
                          <a:cs typeface="Microsoft YaHei" charset="0"/>
                          <a:sym typeface="Calibri"/>
                        </a:rPr>
                        <a:t>y</a:t>
                      </a:r>
                      <a:r>
                        <a:rPr lang="mr-IN" altLang="zh-CN" sz="1800" b="0" i="0" u="none" strike="noStrike" cap="none" spc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uFillTx/>
                          <a:latin typeface="Microsoft YaHei" charset="0"/>
                          <a:ea typeface="Microsoft YaHei" charset="0"/>
                          <a:cs typeface="Microsoft YaHei" charset="0"/>
                          <a:sym typeface="Calibri"/>
                        </a:rPr>
                        <a:t> </a:t>
                      </a:r>
                      <a:r>
                        <a:rPr lang="zh-CN" altLang="en-US" sz="1800" b="0" i="0" u="none" strike="noStrike" cap="none" spc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uFillTx/>
                          <a:latin typeface="Microsoft YaHei" charset="0"/>
                          <a:ea typeface="Microsoft YaHei" charset="0"/>
                          <a:cs typeface="Microsoft YaHei" charset="0"/>
                          <a:sym typeface="Calibri"/>
                        </a:rPr>
                        <a:t> </a:t>
                      </a:r>
                      <a:r>
                        <a:rPr lang="zh-CN" altLang="mr-IN" sz="1800" b="0" i="0" u="none" strike="noStrike" cap="none" spc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uFillTx/>
                          <a:latin typeface="Microsoft YaHei" charset="0"/>
                          <a:ea typeface="Microsoft YaHei" charset="0"/>
                          <a:cs typeface="Microsoft YaHei" charset="0"/>
                          <a:sym typeface="Calibri"/>
                        </a:rPr>
                        <a:t>等同于 </a:t>
                      </a:r>
                      <a:r>
                        <a:rPr lang="zh-CN" altLang="en-US" sz="1800" b="0" i="0" u="none" strike="noStrike" cap="none" spc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uFillTx/>
                          <a:latin typeface="Microsoft YaHei" charset="0"/>
                          <a:ea typeface="Microsoft YaHei" charset="0"/>
                          <a:cs typeface="Microsoft YaHei" charset="0"/>
                          <a:sym typeface="Calibri"/>
                        </a:rPr>
                        <a:t> </a:t>
                      </a:r>
                      <a:r>
                        <a:rPr lang="mr-IN" altLang="zh-CN" sz="1800" b="0" i="0" u="none" strike="noStrike" cap="none" spc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uFillTx/>
                          <a:latin typeface="Microsoft YaHei" charset="0"/>
                          <a:ea typeface="Microsoft YaHei" charset="0"/>
                          <a:cs typeface="Microsoft YaHei" charset="0"/>
                          <a:sym typeface="Calibri"/>
                        </a:rPr>
                        <a:t>x</a:t>
                      </a:r>
                      <a:r>
                        <a:rPr lang="zh-CN" altLang="en-US" sz="1800" b="0" i="0" u="none" strike="noStrike" cap="none" spc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uFillTx/>
                          <a:latin typeface="Microsoft YaHei" charset="0"/>
                          <a:ea typeface="Microsoft YaHei" charset="0"/>
                          <a:cs typeface="Microsoft YaHei" charset="0"/>
                          <a:sym typeface="Calibri"/>
                        </a:rPr>
                        <a:t> </a:t>
                      </a:r>
                      <a:r>
                        <a:rPr lang="mr-IN" altLang="zh-CN" sz="1800" b="0" i="0" u="none" strike="noStrike" cap="none" spc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uFillTx/>
                          <a:latin typeface="Microsoft YaHei" charset="0"/>
                          <a:ea typeface="Microsoft YaHei" charset="0"/>
                          <a:cs typeface="Microsoft YaHei" charset="0"/>
                          <a:sym typeface="Calibri"/>
                        </a:rPr>
                        <a:t>=</a:t>
                      </a:r>
                      <a:r>
                        <a:rPr lang="zh-CN" altLang="en-US" sz="1800" b="0" i="0" u="none" strike="noStrike" cap="none" spc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uFillTx/>
                          <a:latin typeface="Microsoft YaHei" charset="0"/>
                          <a:ea typeface="Microsoft YaHei" charset="0"/>
                          <a:cs typeface="Microsoft YaHei" charset="0"/>
                          <a:sym typeface="Calibri"/>
                        </a:rPr>
                        <a:t> </a:t>
                      </a:r>
                      <a:r>
                        <a:rPr lang="mr-IN" altLang="zh-CN" sz="1800" b="0" i="0" u="none" strike="noStrike" cap="none" spc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uFillTx/>
                          <a:latin typeface="Microsoft YaHei" charset="0"/>
                          <a:ea typeface="Microsoft YaHei" charset="0"/>
                          <a:cs typeface="Microsoft YaHei" charset="0"/>
                          <a:sym typeface="Calibri"/>
                        </a:rPr>
                        <a:t>x</a:t>
                      </a:r>
                      <a:r>
                        <a:rPr lang="zh-CN" altLang="en-US" sz="1800" b="0" i="0" u="none" strike="noStrike" cap="none" spc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uFillTx/>
                          <a:latin typeface="Microsoft YaHei" charset="0"/>
                          <a:ea typeface="Microsoft YaHei" charset="0"/>
                          <a:cs typeface="Microsoft YaHei" charset="0"/>
                          <a:sym typeface="Calibri"/>
                        </a:rPr>
                        <a:t> </a:t>
                      </a:r>
                      <a:r>
                        <a:rPr lang="mr-IN" altLang="zh-CN" sz="1800" b="0" i="0" u="none" strike="noStrike" cap="none" spc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uFillTx/>
                          <a:latin typeface="Microsoft YaHei" charset="0"/>
                          <a:ea typeface="Microsoft YaHei" charset="0"/>
                          <a:cs typeface="Microsoft YaHei" charset="0"/>
                          <a:sym typeface="Calibri"/>
                        </a:rPr>
                        <a:t>+</a:t>
                      </a:r>
                      <a:r>
                        <a:rPr lang="zh-CN" altLang="en-US" sz="1800" b="0" i="0" u="none" strike="noStrike" cap="none" spc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uFillTx/>
                          <a:latin typeface="Microsoft YaHei" charset="0"/>
                          <a:ea typeface="Microsoft YaHei" charset="0"/>
                          <a:cs typeface="Microsoft YaHei" charset="0"/>
                          <a:sym typeface="Calibri"/>
                        </a:rPr>
                        <a:t> </a:t>
                      </a:r>
                      <a:r>
                        <a:rPr lang="mr-IN" altLang="zh-CN" sz="1800" b="0" i="0" u="none" strike="noStrike" cap="none" spc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uFillTx/>
                          <a:latin typeface="Microsoft YaHei" charset="0"/>
                          <a:ea typeface="Microsoft YaHei" charset="0"/>
                          <a:cs typeface="Microsoft YaHei" charset="0"/>
                          <a:sym typeface="Calibri"/>
                        </a:rPr>
                        <a:t>y</a:t>
                      </a:r>
                      <a:r>
                        <a:rPr lang="mr-IN" altLang="zh-CN" sz="1800" b="0" i="0" u="none" strike="noStrike" cap="none" spc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uFillTx/>
                          <a:latin typeface="Microsoft YaHei" charset="0"/>
                          <a:ea typeface="Microsoft YaHei" charset="0"/>
                          <a:cs typeface="Microsoft YaHei" charset="0"/>
                          <a:sym typeface="Calibri"/>
                        </a:rPr>
                        <a:t>;</a:t>
                      </a:r>
                      <a:endParaRPr lang="zh-CN" altLang="en-US" sz="1800" dirty="0"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/>
                </a:tc>
              </a:tr>
              <a:tr h="39941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rgbClr val="000000"/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-=</a:t>
                      </a:r>
                      <a:endParaRPr lang="zh-CN" altLang="en-US" sz="1800" dirty="0">
                        <a:solidFill>
                          <a:srgbClr val="000000"/>
                        </a:solidFill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减等</a:t>
                      </a:r>
                      <a:endParaRPr lang="zh-CN" altLang="en-US" sz="1800" dirty="0"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u="none" strike="noStrike" cap="none" spc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uFillTx/>
                          <a:latin typeface="Microsoft YaHei" charset="0"/>
                          <a:ea typeface="Microsoft YaHei" charset="0"/>
                          <a:cs typeface="Microsoft YaHei" charset="0"/>
                          <a:sym typeface="Calibri"/>
                        </a:rPr>
                        <a:t>x</a:t>
                      </a:r>
                      <a:r>
                        <a:rPr lang="zh-CN" altLang="en-US" sz="1800" b="0" i="0" u="none" strike="noStrike" cap="none" spc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uFillTx/>
                          <a:latin typeface="Microsoft YaHei" charset="0"/>
                          <a:ea typeface="Microsoft YaHei" charset="0"/>
                          <a:cs typeface="Microsoft YaHei" charset="0"/>
                          <a:sym typeface="Calibri"/>
                        </a:rPr>
                        <a:t> </a:t>
                      </a:r>
                      <a:r>
                        <a:rPr lang="en-US" altLang="zh-CN" sz="1800" b="0" i="0" u="none" strike="noStrike" cap="none" spc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uFillTx/>
                          <a:latin typeface="Microsoft YaHei" charset="0"/>
                          <a:ea typeface="Microsoft YaHei" charset="0"/>
                          <a:cs typeface="Microsoft YaHei" charset="0"/>
                          <a:sym typeface="Calibri"/>
                        </a:rPr>
                        <a:t>-</a:t>
                      </a:r>
                      <a:r>
                        <a:rPr lang="mr-IN" altLang="zh-CN" sz="1800" b="0" i="0" u="none" strike="noStrike" cap="none" spc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uFillTx/>
                          <a:latin typeface="Microsoft YaHei" charset="0"/>
                          <a:ea typeface="Microsoft YaHei" charset="0"/>
                          <a:cs typeface="Microsoft YaHei" charset="0"/>
                          <a:sym typeface="Calibri"/>
                        </a:rPr>
                        <a:t>=</a:t>
                      </a:r>
                      <a:r>
                        <a:rPr lang="zh-CN" altLang="en-US" sz="1800" b="0" i="0" u="none" strike="noStrike" cap="none" spc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uFillTx/>
                          <a:latin typeface="Microsoft YaHei" charset="0"/>
                          <a:ea typeface="Microsoft YaHei" charset="0"/>
                          <a:cs typeface="Microsoft YaHei" charset="0"/>
                          <a:sym typeface="Calibri"/>
                        </a:rPr>
                        <a:t> </a:t>
                      </a:r>
                      <a:r>
                        <a:rPr lang="mr-IN" altLang="zh-CN" sz="1800" b="0" i="0" u="none" strike="noStrike" cap="none" spc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uFillTx/>
                          <a:latin typeface="Microsoft YaHei" charset="0"/>
                          <a:ea typeface="Microsoft YaHei" charset="0"/>
                          <a:cs typeface="Microsoft YaHei" charset="0"/>
                          <a:sym typeface="Calibri"/>
                        </a:rPr>
                        <a:t>y</a:t>
                      </a:r>
                      <a:r>
                        <a:rPr lang="mr-IN" altLang="zh-CN" sz="1800" b="0" i="0" u="none" strike="noStrike" cap="none" spc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uFillTx/>
                          <a:latin typeface="Microsoft YaHei" charset="0"/>
                          <a:ea typeface="Microsoft YaHei" charset="0"/>
                          <a:cs typeface="Microsoft YaHei" charset="0"/>
                          <a:sym typeface="Calibri"/>
                        </a:rPr>
                        <a:t> </a:t>
                      </a:r>
                      <a:r>
                        <a:rPr lang="zh-CN" altLang="en-US" sz="1800" b="0" i="0" u="none" strike="noStrike" cap="none" spc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uFillTx/>
                          <a:latin typeface="Microsoft YaHei" charset="0"/>
                          <a:ea typeface="Microsoft YaHei" charset="0"/>
                          <a:cs typeface="Microsoft YaHei" charset="0"/>
                          <a:sym typeface="Calibri"/>
                        </a:rPr>
                        <a:t> </a:t>
                      </a:r>
                      <a:r>
                        <a:rPr lang="zh-CN" altLang="mr-IN" sz="1800" b="0" i="0" u="none" strike="noStrike" cap="none" spc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uFillTx/>
                          <a:latin typeface="Microsoft YaHei" charset="0"/>
                          <a:ea typeface="Microsoft YaHei" charset="0"/>
                          <a:cs typeface="Microsoft YaHei" charset="0"/>
                          <a:sym typeface="Calibri"/>
                        </a:rPr>
                        <a:t>等同于 </a:t>
                      </a:r>
                      <a:r>
                        <a:rPr lang="mr-IN" altLang="zh-CN" sz="1800" b="0" i="0" u="none" strike="noStrike" cap="none" spc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uFillTx/>
                          <a:latin typeface="Microsoft YaHei" charset="0"/>
                          <a:ea typeface="Microsoft YaHei" charset="0"/>
                          <a:cs typeface="Microsoft YaHei" charset="0"/>
                          <a:sym typeface="Calibri"/>
                        </a:rPr>
                        <a:t>x</a:t>
                      </a:r>
                      <a:r>
                        <a:rPr lang="zh-CN" altLang="en-US" sz="1800" b="0" i="0" u="none" strike="noStrike" cap="none" spc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uFillTx/>
                          <a:latin typeface="Microsoft YaHei" charset="0"/>
                          <a:ea typeface="Microsoft YaHei" charset="0"/>
                          <a:cs typeface="Microsoft YaHei" charset="0"/>
                          <a:sym typeface="Calibri"/>
                        </a:rPr>
                        <a:t> </a:t>
                      </a:r>
                      <a:r>
                        <a:rPr lang="mr-IN" altLang="zh-CN" sz="1800" b="0" i="0" u="none" strike="noStrike" cap="none" spc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uFillTx/>
                          <a:latin typeface="Microsoft YaHei" charset="0"/>
                          <a:ea typeface="Microsoft YaHei" charset="0"/>
                          <a:cs typeface="Microsoft YaHei" charset="0"/>
                          <a:sym typeface="Calibri"/>
                        </a:rPr>
                        <a:t>=</a:t>
                      </a:r>
                      <a:r>
                        <a:rPr lang="zh-CN" altLang="en-US" sz="1800" b="0" i="0" u="none" strike="noStrike" cap="none" spc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uFillTx/>
                          <a:latin typeface="Microsoft YaHei" charset="0"/>
                          <a:ea typeface="Microsoft YaHei" charset="0"/>
                          <a:cs typeface="Microsoft YaHei" charset="0"/>
                          <a:sym typeface="Calibri"/>
                        </a:rPr>
                        <a:t> </a:t>
                      </a:r>
                      <a:r>
                        <a:rPr lang="mr-IN" altLang="zh-CN" sz="1800" b="0" i="0" u="none" strike="noStrike" cap="none" spc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uFillTx/>
                          <a:latin typeface="Microsoft YaHei" charset="0"/>
                          <a:ea typeface="Microsoft YaHei" charset="0"/>
                          <a:cs typeface="Microsoft YaHei" charset="0"/>
                          <a:sym typeface="Calibri"/>
                        </a:rPr>
                        <a:t>x</a:t>
                      </a:r>
                      <a:r>
                        <a:rPr lang="zh-CN" altLang="en-US" sz="1800" b="0" i="0" u="none" strike="noStrike" cap="none" spc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uFillTx/>
                          <a:latin typeface="Microsoft YaHei" charset="0"/>
                          <a:ea typeface="Microsoft YaHei" charset="0"/>
                          <a:cs typeface="Microsoft YaHei" charset="0"/>
                          <a:sym typeface="Calibri"/>
                        </a:rPr>
                        <a:t> </a:t>
                      </a:r>
                      <a:r>
                        <a:rPr lang="en-US" altLang="zh-CN" sz="1800" b="0" i="0" u="none" strike="noStrike" cap="none" spc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uFillTx/>
                          <a:latin typeface="Microsoft YaHei" charset="0"/>
                          <a:ea typeface="Microsoft YaHei" charset="0"/>
                          <a:cs typeface="Microsoft YaHei" charset="0"/>
                          <a:sym typeface="Calibri"/>
                        </a:rPr>
                        <a:t>-</a:t>
                      </a:r>
                      <a:r>
                        <a:rPr lang="zh-CN" altLang="en-US" sz="1800" b="0" i="0" u="none" strike="noStrike" cap="none" spc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uFillTx/>
                          <a:latin typeface="Microsoft YaHei" charset="0"/>
                          <a:ea typeface="Microsoft YaHei" charset="0"/>
                          <a:cs typeface="Microsoft YaHei" charset="0"/>
                          <a:sym typeface="Calibri"/>
                        </a:rPr>
                        <a:t> </a:t>
                      </a:r>
                      <a:r>
                        <a:rPr lang="mr-IN" altLang="zh-CN" sz="1800" b="0" i="0" u="none" strike="noStrike" cap="none" spc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uFillTx/>
                          <a:latin typeface="Microsoft YaHei" charset="0"/>
                          <a:ea typeface="Microsoft YaHei" charset="0"/>
                          <a:cs typeface="Microsoft YaHei" charset="0"/>
                          <a:sym typeface="Calibri"/>
                        </a:rPr>
                        <a:t>y</a:t>
                      </a:r>
                      <a:r>
                        <a:rPr lang="mr-IN" altLang="zh-CN" sz="1800" b="0" i="0" u="none" strike="noStrike" cap="none" spc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uFillTx/>
                          <a:latin typeface="Microsoft YaHei" charset="0"/>
                          <a:ea typeface="Microsoft YaHei" charset="0"/>
                          <a:cs typeface="Microsoft YaHei" charset="0"/>
                          <a:sym typeface="Calibri"/>
                        </a:rPr>
                        <a:t>;</a:t>
                      </a:r>
                      <a:endParaRPr lang="zh-CN" altLang="en-US" sz="1800" dirty="0"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/>
                </a:tc>
              </a:tr>
              <a:tr h="39941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>
                          <a:solidFill>
                            <a:srgbClr val="000000"/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*</a:t>
                      </a:r>
                      <a:r>
                        <a:rPr lang="en-US" altLang="zh-CN" sz="1800" dirty="0" smtClean="0">
                          <a:solidFill>
                            <a:srgbClr val="000000"/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=</a:t>
                      </a:r>
                      <a:endParaRPr lang="zh-CN" altLang="en-US" sz="1800" dirty="0">
                        <a:solidFill>
                          <a:srgbClr val="000000"/>
                        </a:solidFill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乘等</a:t>
                      </a:r>
                      <a:endParaRPr lang="zh-CN" altLang="en-US" sz="1800" dirty="0"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u="none" strike="noStrike" cap="none" spc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uFillTx/>
                          <a:latin typeface="Microsoft YaHei" charset="0"/>
                          <a:ea typeface="Microsoft YaHei" charset="0"/>
                          <a:cs typeface="Microsoft YaHei" charset="0"/>
                          <a:sym typeface="Calibri"/>
                        </a:rPr>
                        <a:t>x</a:t>
                      </a:r>
                      <a:r>
                        <a:rPr lang="zh-CN" altLang="en-US" sz="1800" b="0" i="0" u="none" strike="noStrike" cap="none" spc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uFillTx/>
                          <a:latin typeface="Microsoft YaHei" charset="0"/>
                          <a:ea typeface="Microsoft YaHei" charset="0"/>
                          <a:cs typeface="Microsoft YaHei" charset="0"/>
                          <a:sym typeface="Calibri"/>
                        </a:rPr>
                        <a:t> *</a:t>
                      </a:r>
                      <a:r>
                        <a:rPr lang="mr-IN" altLang="zh-CN" sz="1800" b="0" i="0" u="none" strike="noStrike" cap="none" spc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uFillTx/>
                          <a:latin typeface="Microsoft YaHei" charset="0"/>
                          <a:ea typeface="Microsoft YaHei" charset="0"/>
                          <a:cs typeface="Microsoft YaHei" charset="0"/>
                          <a:sym typeface="Calibri"/>
                        </a:rPr>
                        <a:t>=</a:t>
                      </a:r>
                      <a:r>
                        <a:rPr lang="zh-CN" altLang="en-US" sz="1800" b="0" i="0" u="none" strike="noStrike" cap="none" spc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uFillTx/>
                          <a:latin typeface="Microsoft YaHei" charset="0"/>
                          <a:ea typeface="Microsoft YaHei" charset="0"/>
                          <a:cs typeface="Microsoft YaHei" charset="0"/>
                          <a:sym typeface="Calibri"/>
                        </a:rPr>
                        <a:t> </a:t>
                      </a:r>
                      <a:r>
                        <a:rPr lang="mr-IN" altLang="zh-CN" sz="1800" b="0" i="0" u="none" strike="noStrike" cap="none" spc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uFillTx/>
                          <a:latin typeface="Microsoft YaHei" charset="0"/>
                          <a:ea typeface="Microsoft YaHei" charset="0"/>
                          <a:cs typeface="Microsoft YaHei" charset="0"/>
                          <a:sym typeface="Calibri"/>
                        </a:rPr>
                        <a:t>y</a:t>
                      </a:r>
                      <a:r>
                        <a:rPr lang="mr-IN" altLang="zh-CN" sz="1800" b="0" i="0" u="none" strike="noStrike" cap="none" spc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uFillTx/>
                          <a:latin typeface="Microsoft YaHei" charset="0"/>
                          <a:ea typeface="Microsoft YaHei" charset="0"/>
                          <a:cs typeface="Microsoft YaHei" charset="0"/>
                          <a:sym typeface="Calibri"/>
                        </a:rPr>
                        <a:t> </a:t>
                      </a:r>
                      <a:r>
                        <a:rPr lang="zh-CN" altLang="mr-IN" sz="1800" b="0" i="0" u="none" strike="noStrike" cap="none" spc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uFillTx/>
                          <a:latin typeface="Microsoft YaHei" charset="0"/>
                          <a:ea typeface="Microsoft YaHei" charset="0"/>
                          <a:cs typeface="Microsoft YaHei" charset="0"/>
                          <a:sym typeface="Calibri"/>
                        </a:rPr>
                        <a:t>等同于 </a:t>
                      </a:r>
                      <a:r>
                        <a:rPr lang="mr-IN" altLang="zh-CN" sz="1800" b="0" i="0" u="none" strike="noStrike" cap="none" spc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uFillTx/>
                          <a:latin typeface="Microsoft YaHei" charset="0"/>
                          <a:ea typeface="Microsoft YaHei" charset="0"/>
                          <a:cs typeface="Microsoft YaHei" charset="0"/>
                          <a:sym typeface="Calibri"/>
                        </a:rPr>
                        <a:t>x</a:t>
                      </a:r>
                      <a:r>
                        <a:rPr lang="zh-CN" altLang="en-US" sz="1800" b="0" i="0" u="none" strike="noStrike" cap="none" spc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uFillTx/>
                          <a:latin typeface="Microsoft YaHei" charset="0"/>
                          <a:ea typeface="Microsoft YaHei" charset="0"/>
                          <a:cs typeface="Microsoft YaHei" charset="0"/>
                          <a:sym typeface="Calibri"/>
                        </a:rPr>
                        <a:t> </a:t>
                      </a:r>
                      <a:r>
                        <a:rPr lang="mr-IN" altLang="zh-CN" sz="1800" b="0" i="0" u="none" strike="noStrike" cap="none" spc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uFillTx/>
                          <a:latin typeface="Microsoft YaHei" charset="0"/>
                          <a:ea typeface="Microsoft YaHei" charset="0"/>
                          <a:cs typeface="Microsoft YaHei" charset="0"/>
                          <a:sym typeface="Calibri"/>
                        </a:rPr>
                        <a:t>=</a:t>
                      </a:r>
                      <a:r>
                        <a:rPr lang="zh-CN" altLang="en-US" sz="1800" b="0" i="0" u="none" strike="noStrike" cap="none" spc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uFillTx/>
                          <a:latin typeface="Microsoft YaHei" charset="0"/>
                          <a:ea typeface="Microsoft YaHei" charset="0"/>
                          <a:cs typeface="Microsoft YaHei" charset="0"/>
                          <a:sym typeface="Calibri"/>
                        </a:rPr>
                        <a:t> </a:t>
                      </a:r>
                      <a:r>
                        <a:rPr lang="mr-IN" altLang="zh-CN" sz="1800" b="0" i="0" u="none" strike="noStrike" cap="none" spc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uFillTx/>
                          <a:latin typeface="Microsoft YaHei" charset="0"/>
                          <a:ea typeface="Microsoft YaHei" charset="0"/>
                          <a:cs typeface="Microsoft YaHei" charset="0"/>
                          <a:sym typeface="Calibri"/>
                        </a:rPr>
                        <a:t>x</a:t>
                      </a:r>
                      <a:r>
                        <a:rPr lang="zh-CN" altLang="en-US" sz="1800" b="0" i="0" u="none" strike="noStrike" cap="none" spc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uFillTx/>
                          <a:latin typeface="Microsoft YaHei" charset="0"/>
                          <a:ea typeface="Microsoft YaHei" charset="0"/>
                          <a:cs typeface="Microsoft YaHei" charset="0"/>
                          <a:sym typeface="Calibri"/>
                        </a:rPr>
                        <a:t> * </a:t>
                      </a:r>
                      <a:r>
                        <a:rPr lang="mr-IN" altLang="zh-CN" sz="1800" b="0" i="0" u="none" strike="noStrike" cap="none" spc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uFillTx/>
                          <a:latin typeface="Microsoft YaHei" charset="0"/>
                          <a:ea typeface="Microsoft YaHei" charset="0"/>
                          <a:cs typeface="Microsoft YaHei" charset="0"/>
                          <a:sym typeface="Calibri"/>
                        </a:rPr>
                        <a:t>y</a:t>
                      </a:r>
                      <a:r>
                        <a:rPr lang="mr-IN" altLang="zh-CN" sz="1800" b="0" i="0" u="none" strike="noStrike" cap="none" spc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uFillTx/>
                          <a:latin typeface="Microsoft YaHei" charset="0"/>
                          <a:ea typeface="Microsoft YaHei" charset="0"/>
                          <a:cs typeface="Microsoft YaHei" charset="0"/>
                          <a:sym typeface="Calibri"/>
                        </a:rPr>
                        <a:t>;</a:t>
                      </a:r>
                      <a:endParaRPr lang="zh-CN" altLang="en-US" sz="1800" dirty="0"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/>
                </a:tc>
              </a:tr>
              <a:tr h="39941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rgbClr val="000000"/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/=</a:t>
                      </a:r>
                      <a:endParaRPr lang="zh-CN" altLang="en-US" sz="1800" dirty="0">
                        <a:solidFill>
                          <a:srgbClr val="000000"/>
                        </a:solidFill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除等</a:t>
                      </a:r>
                      <a:endParaRPr lang="zh-CN" altLang="en-US" sz="1800" dirty="0"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u="none" strike="noStrike" cap="none" spc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uFillTx/>
                          <a:latin typeface="Microsoft YaHei" charset="0"/>
                          <a:ea typeface="Microsoft YaHei" charset="0"/>
                          <a:cs typeface="Microsoft YaHei" charset="0"/>
                          <a:sym typeface="Calibri"/>
                        </a:rPr>
                        <a:t>x</a:t>
                      </a:r>
                      <a:r>
                        <a:rPr lang="zh-CN" altLang="en-US" sz="1800" b="0" i="0" u="none" strike="noStrike" cap="none" spc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uFillTx/>
                          <a:latin typeface="Microsoft YaHei" charset="0"/>
                          <a:ea typeface="Microsoft YaHei" charset="0"/>
                          <a:cs typeface="Microsoft YaHei" charset="0"/>
                          <a:sym typeface="Calibri"/>
                        </a:rPr>
                        <a:t> </a:t>
                      </a:r>
                      <a:r>
                        <a:rPr lang="en-US" altLang="zh-CN" sz="1800" b="0" i="0" u="none" strike="noStrike" cap="none" spc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uFillTx/>
                          <a:latin typeface="Microsoft YaHei" charset="0"/>
                          <a:ea typeface="Microsoft YaHei" charset="0"/>
                          <a:cs typeface="Microsoft YaHei" charset="0"/>
                          <a:sym typeface="Calibri"/>
                        </a:rPr>
                        <a:t>/</a:t>
                      </a:r>
                      <a:r>
                        <a:rPr lang="mr-IN" altLang="zh-CN" sz="1800" b="0" i="0" u="none" strike="noStrike" cap="none" spc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uFillTx/>
                          <a:latin typeface="Microsoft YaHei" charset="0"/>
                          <a:ea typeface="Microsoft YaHei" charset="0"/>
                          <a:cs typeface="Microsoft YaHei" charset="0"/>
                          <a:sym typeface="Calibri"/>
                        </a:rPr>
                        <a:t>=</a:t>
                      </a:r>
                      <a:r>
                        <a:rPr lang="zh-CN" altLang="en-US" sz="1800" b="0" i="0" u="none" strike="noStrike" cap="none" spc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uFillTx/>
                          <a:latin typeface="Microsoft YaHei" charset="0"/>
                          <a:ea typeface="Microsoft YaHei" charset="0"/>
                          <a:cs typeface="Microsoft YaHei" charset="0"/>
                          <a:sym typeface="Calibri"/>
                        </a:rPr>
                        <a:t> </a:t>
                      </a:r>
                      <a:r>
                        <a:rPr lang="mr-IN" altLang="zh-CN" sz="1800" b="0" i="0" u="none" strike="noStrike" cap="none" spc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uFillTx/>
                          <a:latin typeface="Microsoft YaHei" charset="0"/>
                          <a:ea typeface="Microsoft YaHei" charset="0"/>
                          <a:cs typeface="Microsoft YaHei" charset="0"/>
                          <a:sym typeface="Calibri"/>
                        </a:rPr>
                        <a:t>y</a:t>
                      </a:r>
                      <a:r>
                        <a:rPr lang="mr-IN" altLang="zh-CN" sz="1800" b="0" i="0" u="none" strike="noStrike" cap="none" spc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uFillTx/>
                          <a:latin typeface="Microsoft YaHei" charset="0"/>
                          <a:ea typeface="Microsoft YaHei" charset="0"/>
                          <a:cs typeface="Microsoft YaHei" charset="0"/>
                          <a:sym typeface="Calibri"/>
                        </a:rPr>
                        <a:t> </a:t>
                      </a:r>
                      <a:r>
                        <a:rPr lang="zh-CN" altLang="mr-IN" sz="1800" b="0" i="0" u="none" strike="noStrike" cap="none" spc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uFillTx/>
                          <a:latin typeface="Microsoft YaHei" charset="0"/>
                          <a:ea typeface="Microsoft YaHei" charset="0"/>
                          <a:cs typeface="Microsoft YaHei" charset="0"/>
                          <a:sym typeface="Calibri"/>
                        </a:rPr>
                        <a:t>等同于 </a:t>
                      </a:r>
                      <a:r>
                        <a:rPr lang="mr-IN" altLang="zh-CN" sz="1800" b="0" i="0" u="none" strike="noStrike" cap="none" spc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uFillTx/>
                          <a:latin typeface="Microsoft YaHei" charset="0"/>
                          <a:ea typeface="Microsoft YaHei" charset="0"/>
                          <a:cs typeface="Microsoft YaHei" charset="0"/>
                          <a:sym typeface="Calibri"/>
                        </a:rPr>
                        <a:t>x</a:t>
                      </a:r>
                      <a:r>
                        <a:rPr lang="zh-CN" altLang="en-US" sz="1800" b="0" i="0" u="none" strike="noStrike" cap="none" spc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uFillTx/>
                          <a:latin typeface="Microsoft YaHei" charset="0"/>
                          <a:ea typeface="Microsoft YaHei" charset="0"/>
                          <a:cs typeface="Microsoft YaHei" charset="0"/>
                          <a:sym typeface="Calibri"/>
                        </a:rPr>
                        <a:t> </a:t>
                      </a:r>
                      <a:r>
                        <a:rPr lang="mr-IN" altLang="zh-CN" sz="1800" b="0" i="0" u="none" strike="noStrike" cap="none" spc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uFillTx/>
                          <a:latin typeface="Microsoft YaHei" charset="0"/>
                          <a:ea typeface="Microsoft YaHei" charset="0"/>
                          <a:cs typeface="Microsoft YaHei" charset="0"/>
                          <a:sym typeface="Calibri"/>
                        </a:rPr>
                        <a:t>=</a:t>
                      </a:r>
                      <a:r>
                        <a:rPr lang="zh-CN" altLang="en-US" sz="1800" b="0" i="0" u="none" strike="noStrike" cap="none" spc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uFillTx/>
                          <a:latin typeface="Microsoft YaHei" charset="0"/>
                          <a:ea typeface="Microsoft YaHei" charset="0"/>
                          <a:cs typeface="Microsoft YaHei" charset="0"/>
                          <a:sym typeface="Calibri"/>
                        </a:rPr>
                        <a:t> </a:t>
                      </a:r>
                      <a:r>
                        <a:rPr lang="mr-IN" altLang="zh-CN" sz="1800" b="0" i="0" u="none" strike="noStrike" cap="none" spc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uFillTx/>
                          <a:latin typeface="Microsoft YaHei" charset="0"/>
                          <a:ea typeface="Microsoft YaHei" charset="0"/>
                          <a:cs typeface="Microsoft YaHei" charset="0"/>
                          <a:sym typeface="Calibri"/>
                        </a:rPr>
                        <a:t>x</a:t>
                      </a:r>
                      <a:r>
                        <a:rPr lang="zh-CN" altLang="en-US" sz="1800" b="0" i="0" u="none" strike="noStrike" cap="none" spc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uFillTx/>
                          <a:latin typeface="Microsoft YaHei" charset="0"/>
                          <a:ea typeface="Microsoft YaHei" charset="0"/>
                          <a:cs typeface="Microsoft YaHei" charset="0"/>
                          <a:sym typeface="Calibri"/>
                        </a:rPr>
                        <a:t> </a:t>
                      </a:r>
                      <a:r>
                        <a:rPr lang="en-US" altLang="zh-CN" sz="1800" b="0" i="0" u="none" strike="noStrike" cap="none" spc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uFillTx/>
                          <a:latin typeface="Microsoft YaHei" charset="0"/>
                          <a:ea typeface="Microsoft YaHei" charset="0"/>
                          <a:cs typeface="Microsoft YaHei" charset="0"/>
                          <a:sym typeface="Calibri"/>
                        </a:rPr>
                        <a:t>/</a:t>
                      </a:r>
                      <a:r>
                        <a:rPr lang="zh-CN" altLang="en-US" sz="1800" b="0" i="0" u="none" strike="noStrike" cap="none" spc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uFillTx/>
                          <a:latin typeface="Microsoft YaHei" charset="0"/>
                          <a:ea typeface="Microsoft YaHei" charset="0"/>
                          <a:cs typeface="Microsoft YaHei" charset="0"/>
                          <a:sym typeface="Calibri"/>
                        </a:rPr>
                        <a:t> </a:t>
                      </a:r>
                      <a:r>
                        <a:rPr lang="mr-IN" altLang="zh-CN" sz="1800" b="0" i="0" u="none" strike="noStrike" cap="none" spc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uFillTx/>
                          <a:latin typeface="Microsoft YaHei" charset="0"/>
                          <a:ea typeface="Microsoft YaHei" charset="0"/>
                          <a:cs typeface="Microsoft YaHei" charset="0"/>
                          <a:sym typeface="Calibri"/>
                        </a:rPr>
                        <a:t>y</a:t>
                      </a:r>
                      <a:r>
                        <a:rPr lang="mr-IN" altLang="zh-CN" sz="1800" b="0" i="0" u="none" strike="noStrike" cap="none" spc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uFillTx/>
                          <a:latin typeface="Microsoft YaHei" charset="0"/>
                          <a:ea typeface="Microsoft YaHei" charset="0"/>
                          <a:cs typeface="Microsoft YaHei" charset="0"/>
                          <a:sym typeface="Calibri"/>
                        </a:rPr>
                        <a:t>;</a:t>
                      </a:r>
                      <a:endParaRPr lang="zh-CN" altLang="en-US" sz="1800" dirty="0"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/>
                </a:tc>
              </a:tr>
              <a:tr h="39941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rgbClr val="000000"/>
                          </a:solidFill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%=</a:t>
                      </a:r>
                      <a:endParaRPr lang="zh-CN" altLang="en-US" sz="1800" dirty="0">
                        <a:solidFill>
                          <a:srgbClr val="000000"/>
                        </a:solidFill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取余等</a:t>
                      </a:r>
                      <a:endParaRPr lang="zh-CN" altLang="en-US" sz="1800" dirty="0"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u="none" strike="noStrike" cap="none" spc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uFillTx/>
                          <a:latin typeface="Microsoft YaHei" charset="0"/>
                          <a:ea typeface="Microsoft YaHei" charset="0"/>
                          <a:cs typeface="Microsoft YaHei" charset="0"/>
                          <a:sym typeface="Calibri"/>
                        </a:rPr>
                        <a:t>x</a:t>
                      </a:r>
                      <a:r>
                        <a:rPr lang="zh-CN" altLang="en-US" sz="1800" b="0" i="0" u="none" strike="noStrike" cap="none" spc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uFillTx/>
                          <a:latin typeface="Microsoft YaHei" charset="0"/>
                          <a:ea typeface="Microsoft YaHei" charset="0"/>
                          <a:cs typeface="Microsoft YaHei" charset="0"/>
                          <a:sym typeface="Calibri"/>
                        </a:rPr>
                        <a:t> </a:t>
                      </a:r>
                      <a:r>
                        <a:rPr lang="en-US" altLang="zh-CN" sz="1800" b="0" i="0" u="none" strike="noStrike" cap="none" spc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uFillTx/>
                          <a:latin typeface="Microsoft YaHei" charset="0"/>
                          <a:ea typeface="Microsoft YaHei" charset="0"/>
                          <a:cs typeface="Microsoft YaHei" charset="0"/>
                          <a:sym typeface="Calibri"/>
                        </a:rPr>
                        <a:t>%</a:t>
                      </a:r>
                      <a:r>
                        <a:rPr lang="mr-IN" altLang="zh-CN" sz="1800" b="0" i="0" u="none" strike="noStrike" cap="none" spc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uFillTx/>
                          <a:latin typeface="Microsoft YaHei" charset="0"/>
                          <a:ea typeface="Microsoft YaHei" charset="0"/>
                          <a:cs typeface="Microsoft YaHei" charset="0"/>
                          <a:sym typeface="Calibri"/>
                        </a:rPr>
                        <a:t>=</a:t>
                      </a:r>
                      <a:r>
                        <a:rPr lang="zh-CN" altLang="en-US" sz="1800" b="0" i="0" u="none" strike="noStrike" cap="none" spc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uFillTx/>
                          <a:latin typeface="Microsoft YaHei" charset="0"/>
                          <a:ea typeface="Microsoft YaHei" charset="0"/>
                          <a:cs typeface="Microsoft YaHei" charset="0"/>
                          <a:sym typeface="Calibri"/>
                        </a:rPr>
                        <a:t> </a:t>
                      </a:r>
                      <a:r>
                        <a:rPr lang="mr-IN" altLang="zh-CN" sz="1800" b="0" i="0" u="none" strike="noStrike" cap="none" spc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uFillTx/>
                          <a:latin typeface="Microsoft YaHei" charset="0"/>
                          <a:ea typeface="Microsoft YaHei" charset="0"/>
                          <a:cs typeface="Microsoft YaHei" charset="0"/>
                          <a:sym typeface="Calibri"/>
                        </a:rPr>
                        <a:t>y</a:t>
                      </a:r>
                      <a:r>
                        <a:rPr lang="mr-IN" altLang="zh-CN" sz="1800" b="0" i="0" u="none" strike="noStrike" cap="none" spc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uFillTx/>
                          <a:latin typeface="Microsoft YaHei" charset="0"/>
                          <a:ea typeface="Microsoft YaHei" charset="0"/>
                          <a:cs typeface="Microsoft YaHei" charset="0"/>
                          <a:sym typeface="Calibri"/>
                        </a:rPr>
                        <a:t> </a:t>
                      </a:r>
                      <a:r>
                        <a:rPr lang="zh-CN" altLang="mr-IN" sz="1800" b="0" i="0" u="none" strike="noStrike" cap="none" spc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uFillTx/>
                          <a:latin typeface="Microsoft YaHei" charset="0"/>
                          <a:ea typeface="Microsoft YaHei" charset="0"/>
                          <a:cs typeface="Microsoft YaHei" charset="0"/>
                          <a:sym typeface="Calibri"/>
                        </a:rPr>
                        <a:t>等同于 </a:t>
                      </a:r>
                      <a:r>
                        <a:rPr lang="mr-IN" altLang="zh-CN" sz="1800" b="0" i="0" u="none" strike="noStrike" cap="none" spc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uFillTx/>
                          <a:latin typeface="Microsoft YaHei" charset="0"/>
                          <a:ea typeface="Microsoft YaHei" charset="0"/>
                          <a:cs typeface="Microsoft YaHei" charset="0"/>
                          <a:sym typeface="Calibri"/>
                        </a:rPr>
                        <a:t>x</a:t>
                      </a:r>
                      <a:r>
                        <a:rPr lang="zh-CN" altLang="en-US" sz="1800" b="0" i="0" u="none" strike="noStrike" cap="none" spc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uFillTx/>
                          <a:latin typeface="Microsoft YaHei" charset="0"/>
                          <a:ea typeface="Microsoft YaHei" charset="0"/>
                          <a:cs typeface="Microsoft YaHei" charset="0"/>
                          <a:sym typeface="Calibri"/>
                        </a:rPr>
                        <a:t> </a:t>
                      </a:r>
                      <a:r>
                        <a:rPr lang="mr-IN" altLang="zh-CN" sz="1800" b="0" i="0" u="none" strike="noStrike" cap="none" spc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uFillTx/>
                          <a:latin typeface="Microsoft YaHei" charset="0"/>
                          <a:ea typeface="Microsoft YaHei" charset="0"/>
                          <a:cs typeface="Microsoft YaHei" charset="0"/>
                          <a:sym typeface="Calibri"/>
                        </a:rPr>
                        <a:t>=</a:t>
                      </a:r>
                      <a:r>
                        <a:rPr lang="zh-CN" altLang="en-US" sz="1800" b="0" i="0" u="none" strike="noStrike" cap="none" spc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uFillTx/>
                          <a:latin typeface="Microsoft YaHei" charset="0"/>
                          <a:ea typeface="Microsoft YaHei" charset="0"/>
                          <a:cs typeface="Microsoft YaHei" charset="0"/>
                          <a:sym typeface="Calibri"/>
                        </a:rPr>
                        <a:t> </a:t>
                      </a:r>
                      <a:r>
                        <a:rPr lang="mr-IN" altLang="zh-CN" sz="1800" b="0" i="0" u="none" strike="noStrike" cap="none" spc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uFillTx/>
                          <a:latin typeface="Microsoft YaHei" charset="0"/>
                          <a:ea typeface="Microsoft YaHei" charset="0"/>
                          <a:cs typeface="Microsoft YaHei" charset="0"/>
                          <a:sym typeface="Calibri"/>
                        </a:rPr>
                        <a:t>x</a:t>
                      </a:r>
                      <a:r>
                        <a:rPr lang="zh-CN" altLang="en-US" sz="1800" b="0" i="0" u="none" strike="noStrike" cap="none" spc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uFillTx/>
                          <a:latin typeface="Microsoft YaHei" charset="0"/>
                          <a:ea typeface="Microsoft YaHei" charset="0"/>
                          <a:cs typeface="Microsoft YaHei" charset="0"/>
                          <a:sym typeface="Calibri"/>
                        </a:rPr>
                        <a:t> </a:t>
                      </a:r>
                      <a:r>
                        <a:rPr lang="en-US" altLang="zh-CN" sz="1800" b="0" i="0" u="none" strike="noStrike" cap="none" spc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uFillTx/>
                          <a:latin typeface="Microsoft YaHei" charset="0"/>
                          <a:ea typeface="Microsoft YaHei" charset="0"/>
                          <a:cs typeface="Microsoft YaHei" charset="0"/>
                          <a:sym typeface="Calibri"/>
                        </a:rPr>
                        <a:t>%</a:t>
                      </a:r>
                      <a:r>
                        <a:rPr lang="zh-CN" altLang="en-US" sz="1800" b="0" i="0" u="none" strike="noStrike" cap="none" spc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uFillTx/>
                          <a:latin typeface="Microsoft YaHei" charset="0"/>
                          <a:ea typeface="Microsoft YaHei" charset="0"/>
                          <a:cs typeface="Microsoft YaHei" charset="0"/>
                          <a:sym typeface="Calibri"/>
                        </a:rPr>
                        <a:t> </a:t>
                      </a:r>
                      <a:r>
                        <a:rPr lang="mr-IN" altLang="zh-CN" sz="1800" b="0" i="0" u="none" strike="noStrike" cap="none" spc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uFillTx/>
                          <a:latin typeface="Microsoft YaHei" charset="0"/>
                          <a:ea typeface="Microsoft YaHei" charset="0"/>
                          <a:cs typeface="Microsoft YaHei" charset="0"/>
                          <a:sym typeface="Calibri"/>
                        </a:rPr>
                        <a:t>y</a:t>
                      </a:r>
                      <a:r>
                        <a:rPr lang="mr-IN" altLang="zh-CN" sz="1800" b="0" i="0" u="none" strike="noStrike" cap="none" spc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uFillTx/>
                          <a:latin typeface="Microsoft YaHei" charset="0"/>
                          <a:ea typeface="Microsoft YaHei" charset="0"/>
                          <a:cs typeface="Microsoft YaHei" charset="0"/>
                          <a:sym typeface="Calibri"/>
                        </a:rPr>
                        <a:t>;</a:t>
                      </a:r>
                      <a:endParaRPr lang="zh-CN" altLang="en-US" sz="1800" dirty="0"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32258548"/>
      </p:ext>
    </p:extLst>
  </p:cSld>
  <p:clrMapOvr>
    <a:masterClrMapping/>
  </p:clrMapOvr>
  <p:transition spd="med"/>
  <p:timing>
    <p:tnLst>
      <p:par>
        <p:cTn id="1" dur="indefinite" restart="never" fill="hold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025822" y="1662354"/>
            <a:ext cx="7577852" cy="19389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20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       </a:t>
            </a:r>
            <a:r>
              <a:rPr lang="en-US" altLang="zh-CN" sz="20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JavaScript</a:t>
            </a:r>
            <a:r>
              <a:rPr lang="zh-CN" altLang="en-US" sz="20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运算符除了</a:t>
            </a:r>
            <a:r>
              <a:rPr lang="zh-CN" altLang="en-US" sz="2000" dirty="0" smtClean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赋值运算符、算术运算符、复合运算符</a:t>
            </a:r>
            <a:r>
              <a:rPr lang="zh-CN" altLang="en-US" sz="20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以为还有很多运算符，例如：</a:t>
            </a:r>
            <a:r>
              <a:rPr lang="zh-CN" altLang="en-US" sz="2000" dirty="0" smtClean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关系运算符、逻辑运算符、条件运算符（三元运算符）</a:t>
            </a:r>
            <a:r>
              <a:rPr lang="zh-CN" altLang="en-US" sz="20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等，这些运算符我们将在后期课程逐步学习。</a:t>
            </a:r>
            <a:endParaRPr lang="zh-CN" altLang="en-US" sz="2000" dirty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8" name="为什么要使用盒模型："/>
          <p:cNvSpPr/>
          <p:nvPr/>
        </p:nvSpPr>
        <p:spPr>
          <a:xfrm>
            <a:off x="762576" y="1014730"/>
            <a:ext cx="1977460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>
                <a:solidFill>
                  <a:srgbClr val="FF93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342900" lvl="0" indent="-342900" hangingPunct="0">
              <a:buFont typeface="Wingdings" charset="2"/>
              <a:buChar char="l"/>
            </a:pPr>
            <a:r>
              <a:rPr lang="zh-CN" altLang="en-US" sz="2400" b="0" kern="0" dirty="0" smtClean="0">
                <a:solidFill>
                  <a:srgbClr val="3A68A3"/>
                </a:solidFill>
                <a:latin typeface="Microsoft YaHei" charset="0"/>
                <a:ea typeface="Microsoft YaHei" charset="0"/>
                <a:cs typeface="Microsoft YaHei" charset="0"/>
              </a:rPr>
              <a:t>运算符小结</a:t>
            </a:r>
            <a:endParaRPr lang="zh-CN" altLang="en-US" sz="2400" b="0" kern="0" dirty="0">
              <a:solidFill>
                <a:srgbClr val="3A68A3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7" name="文本框 6"/>
          <p:cNvSpPr/>
          <p:nvPr/>
        </p:nvSpPr>
        <p:spPr>
          <a:xfrm>
            <a:off x="652779" y="7543"/>
            <a:ext cx="1323435" cy="5847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3600" b="1">
                <a:solidFill>
                  <a:srgbClr val="FFFFFF"/>
                </a:solidFill>
              </a:defRPr>
            </a:lvl1pPr>
          </a:lstStyle>
          <a:p>
            <a:r>
              <a:rPr lang="zh-CN" altLang="en-US" sz="3200" b="0" dirty="0" smtClean="0">
                <a:latin typeface="Microsoft YaHei" charset="0"/>
                <a:ea typeface="Microsoft YaHei" charset="0"/>
                <a:cs typeface="Microsoft YaHei" charset="0"/>
              </a:rPr>
              <a:t>运算符</a:t>
            </a:r>
            <a:endParaRPr sz="3200" b="0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320107"/>
      </p:ext>
    </p:extLst>
  </p:cSld>
  <p:clrMapOvr>
    <a:masterClrMapping/>
  </p:clrMapOvr>
  <p:transition spd="med"/>
  <p:timing>
    <p:tnLst>
      <p:par>
        <p:cTn id="1" dur="indefinite" restart="never" fill="hold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文本框 6"/>
          <p:cNvSpPr/>
          <p:nvPr/>
        </p:nvSpPr>
        <p:spPr>
          <a:xfrm>
            <a:off x="652779" y="7543"/>
            <a:ext cx="1733804" cy="5847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3600" b="1">
                <a:solidFill>
                  <a:srgbClr val="FFFFFF"/>
                </a:solidFill>
              </a:defRPr>
            </a:lvl1pPr>
          </a:lstStyle>
          <a:p>
            <a:r>
              <a:rPr lang="zh-CN" altLang="en-US" sz="3200" b="0" dirty="0" smtClean="0">
                <a:latin typeface="Microsoft YaHei" charset="0"/>
                <a:ea typeface="Microsoft YaHei" charset="0"/>
                <a:cs typeface="Microsoft YaHei" charset="0"/>
              </a:rPr>
              <a:t>基础事件</a:t>
            </a:r>
            <a:endParaRPr sz="3200" b="0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0" y="2678939"/>
            <a:ext cx="9601200" cy="13234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8000" dirty="0" smtClean="0">
                <a:solidFill>
                  <a:srgbClr val="24599B"/>
                </a:solidFill>
                <a:latin typeface="Microsoft YaHei" charset="0"/>
                <a:ea typeface="Microsoft YaHei" charset="0"/>
                <a:cs typeface="Microsoft YaHei" charset="0"/>
                <a:sym typeface="Helvetica"/>
              </a:rPr>
              <a:t>基础事件</a:t>
            </a:r>
            <a:endParaRPr lang="zh-CN" altLang="en-US" sz="8000" dirty="0">
              <a:solidFill>
                <a:srgbClr val="24599B"/>
              </a:solidFill>
              <a:latin typeface="Microsoft YaHei" charset="0"/>
              <a:ea typeface="Microsoft YaHei" charset="0"/>
              <a:cs typeface="Microsoft YaHei" charset="0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768229534"/>
      </p:ext>
    </p:extLst>
  </p:cSld>
  <p:clrMapOvr>
    <a:masterClrMapping/>
  </p:clrMapOvr>
  <p:transition spd="med"/>
  <p:timing>
    <p:tnLst>
      <p:par>
        <p:cTn id="1" dur="indefinite" restart="never" fill="hold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6"/>
          <p:cNvSpPr/>
          <p:nvPr/>
        </p:nvSpPr>
        <p:spPr>
          <a:xfrm>
            <a:off x="652779" y="7543"/>
            <a:ext cx="2868730" cy="5847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3600" b="1">
                <a:solidFill>
                  <a:srgbClr val="FFFFFF"/>
                </a:solidFill>
              </a:defRPr>
            </a:lvl1pPr>
          </a:lstStyle>
          <a:p>
            <a:r>
              <a:rPr lang="en-US" altLang="zh-CN" sz="3200" b="0" dirty="0" smtClean="0">
                <a:latin typeface="Microsoft YaHei" charset="0"/>
                <a:ea typeface="Microsoft YaHei" charset="0"/>
                <a:cs typeface="Microsoft YaHei" charset="0"/>
              </a:rPr>
              <a:t>JavaScript</a:t>
            </a:r>
            <a:r>
              <a:rPr lang="zh-CN" altLang="en-US" sz="3200" b="0" dirty="0" smtClean="0">
                <a:latin typeface="Microsoft YaHei" charset="0"/>
                <a:ea typeface="Microsoft YaHei" charset="0"/>
                <a:cs typeface="Microsoft YaHei" charset="0"/>
              </a:rPr>
              <a:t>介绍</a:t>
            </a:r>
            <a:endParaRPr sz="3200" b="0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25" name="为什么要使用盒模型："/>
          <p:cNvSpPr/>
          <p:nvPr/>
        </p:nvSpPr>
        <p:spPr>
          <a:xfrm>
            <a:off x="762576" y="1014730"/>
            <a:ext cx="2977734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>
                <a:solidFill>
                  <a:srgbClr val="FF93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342900" lvl="0" indent="-342900" hangingPunct="0">
              <a:buFont typeface="Wingdings" charset="2"/>
              <a:buChar char="l"/>
            </a:pPr>
            <a:r>
              <a:rPr lang="zh-CN" altLang="en-US" sz="2400" b="0" kern="0" dirty="0" smtClean="0">
                <a:solidFill>
                  <a:srgbClr val="3A68A3"/>
                </a:solidFill>
                <a:latin typeface="Microsoft YaHei" charset="0"/>
                <a:ea typeface="Microsoft YaHei" charset="0"/>
                <a:cs typeface="Microsoft YaHei" charset="0"/>
              </a:rPr>
              <a:t>什么是</a:t>
            </a:r>
            <a:r>
              <a:rPr lang="en-US" altLang="zh-CN" sz="2400" b="0" kern="0" dirty="0" smtClean="0">
                <a:solidFill>
                  <a:srgbClr val="3A68A3"/>
                </a:solidFill>
                <a:latin typeface="Microsoft YaHei" charset="0"/>
                <a:ea typeface="Microsoft YaHei" charset="0"/>
                <a:cs typeface="Microsoft YaHei" charset="0"/>
              </a:rPr>
              <a:t>JavaScript?</a:t>
            </a:r>
            <a:endParaRPr lang="zh-CN" altLang="en-US" sz="2400" b="0" kern="0" dirty="0">
              <a:solidFill>
                <a:srgbClr val="3A68A3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762576" y="1898807"/>
            <a:ext cx="5361133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 smtClean="0">
                <a:latin typeface="Microsoft YaHei" charset="0"/>
                <a:ea typeface="Microsoft YaHei" charset="0"/>
                <a:cs typeface="Microsoft YaHei" charset="0"/>
              </a:rPr>
              <a:t>       </a:t>
            </a:r>
            <a:r>
              <a:rPr lang="en-US" altLang="zh-CN" sz="2000" dirty="0" smtClean="0">
                <a:latin typeface="Microsoft YaHei" charset="0"/>
                <a:ea typeface="Microsoft YaHei" charset="0"/>
                <a:cs typeface="Microsoft YaHei" charset="0"/>
              </a:rPr>
              <a:t>JavaScript</a:t>
            </a:r>
            <a:r>
              <a:rPr lang="zh-CN" altLang="en-US" sz="2000" dirty="0">
                <a:latin typeface="Microsoft YaHei" charset="0"/>
                <a:ea typeface="Microsoft YaHei" charset="0"/>
                <a:cs typeface="Microsoft YaHei" charset="0"/>
              </a:rPr>
              <a:t>一种直译式脚本语言，是一种动态类型、弱类型、基于原型的语言，内置支持类型。它的解释器被称为</a:t>
            </a:r>
            <a:r>
              <a:rPr lang="en-US" altLang="zh-CN" sz="2000" dirty="0">
                <a:latin typeface="Microsoft YaHei" charset="0"/>
                <a:ea typeface="Microsoft YaHei" charset="0"/>
                <a:cs typeface="Microsoft YaHei" charset="0"/>
              </a:rPr>
              <a:t>JavaScript</a:t>
            </a:r>
            <a:r>
              <a:rPr lang="zh-CN" altLang="en-US" sz="2000" dirty="0">
                <a:latin typeface="Microsoft YaHei" charset="0"/>
                <a:ea typeface="Microsoft YaHei" charset="0"/>
                <a:cs typeface="Microsoft YaHei" charset="0"/>
              </a:rPr>
              <a:t>引擎，为浏览器的一部分，广泛用于客户端的脚本语言，最早是在</a:t>
            </a:r>
            <a:r>
              <a:rPr lang="en-US" altLang="zh-CN" sz="2000" dirty="0">
                <a:latin typeface="Microsoft YaHei" charset="0"/>
                <a:ea typeface="Microsoft YaHei" charset="0"/>
                <a:cs typeface="Microsoft YaHei" charset="0"/>
              </a:rPr>
              <a:t>HTML</a:t>
            </a:r>
            <a:r>
              <a:rPr lang="zh-CN" altLang="en-US" sz="2000" dirty="0">
                <a:latin typeface="Microsoft YaHei" charset="0"/>
                <a:ea typeface="Microsoft YaHei" charset="0"/>
                <a:cs typeface="Microsoft YaHei" charset="0"/>
              </a:rPr>
              <a:t>（标准通用标记语言下的一个应用）网页上使用，用来给</a:t>
            </a:r>
            <a:r>
              <a:rPr lang="en-US" altLang="zh-CN" sz="2000" dirty="0">
                <a:latin typeface="Microsoft YaHei" charset="0"/>
                <a:ea typeface="Microsoft YaHei" charset="0"/>
                <a:cs typeface="Microsoft YaHei" charset="0"/>
              </a:rPr>
              <a:t>HTML</a:t>
            </a:r>
            <a:r>
              <a:rPr lang="zh-CN" altLang="en-US" sz="2000" dirty="0">
                <a:latin typeface="Microsoft YaHei" charset="0"/>
                <a:ea typeface="Microsoft YaHei" charset="0"/>
                <a:cs typeface="Microsoft YaHei" charset="0"/>
              </a:rPr>
              <a:t>网页增加动态功能。</a:t>
            </a:r>
          </a:p>
        </p:txBody>
      </p:sp>
      <p:pic>
        <p:nvPicPr>
          <p:cNvPr id="28" name="图片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1363" y="2392929"/>
            <a:ext cx="2863783" cy="2098691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fill="hold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文本框 6"/>
          <p:cNvSpPr/>
          <p:nvPr/>
        </p:nvSpPr>
        <p:spPr>
          <a:xfrm>
            <a:off x="652779" y="7543"/>
            <a:ext cx="1733804" cy="5847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3600" b="1">
                <a:solidFill>
                  <a:srgbClr val="FFFFFF"/>
                </a:solidFill>
              </a:defRPr>
            </a:lvl1pPr>
          </a:lstStyle>
          <a:p>
            <a:r>
              <a:rPr lang="zh-CN" altLang="en-US" sz="3200" b="0" dirty="0" smtClean="0">
                <a:latin typeface="Microsoft YaHei" charset="0"/>
                <a:ea typeface="Microsoft YaHei" charset="0"/>
                <a:cs typeface="Microsoft YaHei" charset="0"/>
              </a:rPr>
              <a:t>基础事件</a:t>
            </a:r>
            <a:endParaRPr sz="3200" b="0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4" name="为什么要使用盒模型："/>
          <p:cNvSpPr/>
          <p:nvPr/>
        </p:nvSpPr>
        <p:spPr>
          <a:xfrm>
            <a:off x="762576" y="1014730"/>
            <a:ext cx="1669684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>
                <a:solidFill>
                  <a:srgbClr val="FF93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342900" lvl="0" indent="-342900" hangingPunct="0">
              <a:buFont typeface="Wingdings" charset="2"/>
              <a:buChar char="l"/>
            </a:pPr>
            <a:r>
              <a:rPr lang="zh-CN" altLang="en-US" sz="2400" b="0" kern="0" dirty="0" smtClean="0">
                <a:solidFill>
                  <a:srgbClr val="3A68A3"/>
                </a:solidFill>
                <a:latin typeface="Microsoft YaHei" charset="0"/>
                <a:ea typeface="Microsoft YaHei" charset="0"/>
                <a:cs typeface="Microsoft YaHei" charset="0"/>
              </a:rPr>
              <a:t>元素获取</a:t>
            </a:r>
            <a:endParaRPr lang="zh-CN" altLang="en-US" sz="2400" b="0" kern="0" dirty="0">
              <a:solidFill>
                <a:srgbClr val="3A68A3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762576" y="2739874"/>
            <a:ext cx="48006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通过</a:t>
            </a:r>
            <a:r>
              <a:rPr lang="en-US" altLang="zh-CN" sz="20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ID</a:t>
            </a:r>
            <a:r>
              <a:rPr lang="zh-CN" altLang="en-US" sz="20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获取元素使用：</a:t>
            </a:r>
            <a:r>
              <a:rPr lang="en-US" altLang="zh-CN" sz="2000" dirty="0" err="1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document.getElementById</a:t>
            </a:r>
            <a:r>
              <a:rPr lang="en-US" altLang="zh-CN" sz="20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()</a:t>
            </a:r>
            <a:r>
              <a:rPr lang="zh-CN" altLang="en-US" sz="20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方法</a:t>
            </a:r>
          </a:p>
        </p:txBody>
      </p:sp>
      <p:sp>
        <p:nvSpPr>
          <p:cNvPr id="3" name="矩形 2"/>
          <p:cNvSpPr/>
          <p:nvPr/>
        </p:nvSpPr>
        <p:spPr>
          <a:xfrm>
            <a:off x="5032664" y="1606738"/>
            <a:ext cx="4208318" cy="3539430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chemeClr val="accent6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&lt;!DOCTYPE html&gt;</a:t>
            </a:r>
          </a:p>
          <a:p>
            <a:r>
              <a:rPr lang="en-US" altLang="zh-CN" sz="1600" dirty="0">
                <a:solidFill>
                  <a:schemeClr val="accent6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&lt;html&gt;</a:t>
            </a:r>
          </a:p>
          <a:p>
            <a:r>
              <a:rPr lang="en-US" altLang="zh-CN" sz="1600" dirty="0">
                <a:solidFill>
                  <a:schemeClr val="accent6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&lt;head&gt;</a:t>
            </a:r>
          </a:p>
          <a:p>
            <a:r>
              <a:rPr lang="en-US" altLang="zh-CN" sz="1600" dirty="0">
                <a:solidFill>
                  <a:schemeClr val="accent6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	&lt;meta charset="utf-8"/&gt;</a:t>
            </a:r>
          </a:p>
          <a:p>
            <a:r>
              <a:rPr lang="en-US" altLang="zh-CN" sz="1600" dirty="0">
                <a:solidFill>
                  <a:schemeClr val="accent6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	&lt;title&gt;&lt;/title&gt;</a:t>
            </a:r>
          </a:p>
          <a:p>
            <a:r>
              <a:rPr lang="mr-IN" altLang="zh-CN" sz="1600" dirty="0">
                <a:solidFill>
                  <a:schemeClr val="accent6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&lt;/</a:t>
            </a:r>
            <a:r>
              <a:rPr lang="mr-IN" altLang="zh-CN" sz="1600" dirty="0" err="1">
                <a:solidFill>
                  <a:schemeClr val="accent6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head</a:t>
            </a:r>
            <a:r>
              <a:rPr lang="mr-IN" altLang="zh-CN" sz="1600" dirty="0">
                <a:solidFill>
                  <a:schemeClr val="accent6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&gt;</a:t>
            </a:r>
          </a:p>
          <a:p>
            <a:r>
              <a:rPr lang="en-US" altLang="zh-CN" sz="1600" dirty="0">
                <a:solidFill>
                  <a:schemeClr val="accent6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&lt;body&gt;</a:t>
            </a:r>
          </a:p>
          <a:p>
            <a:r>
              <a:rPr lang="mr-IN" altLang="zh-CN" sz="1600" dirty="0">
                <a:solidFill>
                  <a:schemeClr val="accent6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	&lt;</a:t>
            </a:r>
            <a:r>
              <a:rPr lang="mr-IN" altLang="zh-CN" sz="1600" dirty="0" err="1">
                <a:solidFill>
                  <a:schemeClr val="accent6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div</a:t>
            </a:r>
            <a:r>
              <a:rPr lang="mr-IN" altLang="zh-CN" sz="1600" dirty="0">
                <a:solidFill>
                  <a:schemeClr val="accent6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lang="mr-IN" altLang="zh-CN" sz="1600" dirty="0" err="1">
                <a:solidFill>
                  <a:schemeClr val="accent6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id</a:t>
            </a:r>
            <a:r>
              <a:rPr lang="mr-IN" altLang="zh-CN" sz="1600" dirty="0">
                <a:solidFill>
                  <a:schemeClr val="accent6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="</a:t>
            </a:r>
            <a:r>
              <a:rPr lang="mr-IN" altLang="zh-CN" sz="1600" dirty="0" err="1">
                <a:solidFill>
                  <a:schemeClr val="accent6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box</a:t>
            </a:r>
            <a:r>
              <a:rPr lang="mr-IN" altLang="zh-CN" sz="1600" dirty="0">
                <a:solidFill>
                  <a:schemeClr val="accent6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"&gt;&lt;/</a:t>
            </a:r>
            <a:r>
              <a:rPr lang="mr-IN" altLang="zh-CN" sz="1600" dirty="0" err="1">
                <a:solidFill>
                  <a:schemeClr val="accent6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div</a:t>
            </a:r>
            <a:r>
              <a:rPr lang="mr-IN" altLang="zh-CN" sz="1600" dirty="0">
                <a:solidFill>
                  <a:schemeClr val="accent6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&gt;</a:t>
            </a:r>
          </a:p>
          <a:p>
            <a:r>
              <a:rPr lang="en-US" altLang="zh-CN" sz="1600" dirty="0">
                <a:solidFill>
                  <a:schemeClr val="accent6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	&lt;script&gt;</a:t>
            </a:r>
          </a:p>
          <a:p>
            <a:r>
              <a:rPr lang="en-US" altLang="zh-CN" sz="1600" dirty="0" smtClean="0">
                <a:solidFill>
                  <a:schemeClr val="accent6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		</a:t>
            </a:r>
            <a:r>
              <a:rPr lang="en-US" altLang="zh-CN" sz="1600" dirty="0" err="1" smtClean="0">
                <a:solidFill>
                  <a:schemeClr val="accent6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var</a:t>
            </a:r>
            <a:r>
              <a:rPr lang="en-US" altLang="zh-CN" sz="1600" dirty="0" smtClean="0">
                <a:solidFill>
                  <a:schemeClr val="accent6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lang="en-US" altLang="zh-CN" sz="1600" dirty="0" err="1">
                <a:solidFill>
                  <a:schemeClr val="accent6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oBox</a:t>
            </a:r>
            <a:r>
              <a:rPr lang="en-US" altLang="zh-CN" sz="1600" dirty="0">
                <a:solidFill>
                  <a:schemeClr val="accent6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 = </a:t>
            </a:r>
            <a:r>
              <a:rPr lang="en-US" altLang="zh-CN" sz="1600" dirty="0" err="1">
                <a:solidFill>
                  <a:schemeClr val="accent6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document.getElementById</a:t>
            </a:r>
            <a:r>
              <a:rPr lang="en-US" altLang="zh-CN" sz="1600" dirty="0">
                <a:solidFill>
                  <a:schemeClr val="accent6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("box");</a:t>
            </a:r>
          </a:p>
          <a:p>
            <a:r>
              <a:rPr lang="en-US" altLang="zh-CN" sz="1600" dirty="0">
                <a:solidFill>
                  <a:schemeClr val="accent6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	&lt;/script&gt;</a:t>
            </a:r>
          </a:p>
          <a:p>
            <a:r>
              <a:rPr lang="mr-IN" altLang="zh-CN" sz="1600" dirty="0">
                <a:solidFill>
                  <a:schemeClr val="accent6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&lt;/</a:t>
            </a:r>
            <a:r>
              <a:rPr lang="mr-IN" altLang="zh-CN" sz="1600" dirty="0" err="1">
                <a:solidFill>
                  <a:schemeClr val="accent6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body</a:t>
            </a:r>
            <a:r>
              <a:rPr lang="mr-IN" altLang="zh-CN" sz="1600" dirty="0">
                <a:solidFill>
                  <a:schemeClr val="accent6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&gt;</a:t>
            </a:r>
          </a:p>
          <a:p>
            <a:r>
              <a:rPr lang="mr-IN" altLang="zh-CN" sz="1600" dirty="0">
                <a:solidFill>
                  <a:schemeClr val="accent6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&lt;/</a:t>
            </a:r>
            <a:r>
              <a:rPr lang="mr-IN" altLang="zh-CN" sz="1600" dirty="0" err="1">
                <a:solidFill>
                  <a:schemeClr val="accent6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html</a:t>
            </a:r>
            <a:r>
              <a:rPr lang="mr-IN" altLang="zh-CN" sz="1600" dirty="0">
                <a:solidFill>
                  <a:schemeClr val="accent6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&gt;</a:t>
            </a:r>
            <a:endParaRPr lang="zh-CN" altLang="en-US" sz="1600" dirty="0">
              <a:solidFill>
                <a:schemeClr val="accent6">
                  <a:lumMod val="50000"/>
                </a:schemeClr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7032430"/>
      </p:ext>
    </p:extLst>
  </p:cSld>
  <p:clrMapOvr>
    <a:masterClrMapping/>
  </p:clrMapOvr>
  <p:transition spd="med"/>
  <p:timing>
    <p:tnLst>
      <p:par>
        <p:cTn id="1" dur="indefinite" restart="never" fill="hold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为什么要使用盒模型："/>
          <p:cNvSpPr/>
          <p:nvPr/>
        </p:nvSpPr>
        <p:spPr>
          <a:xfrm>
            <a:off x="762576" y="1014730"/>
            <a:ext cx="2015932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>
                <a:solidFill>
                  <a:srgbClr val="FF93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342900" lvl="0" indent="-342900" hangingPunct="0">
              <a:buFont typeface="Wingdings" charset="2"/>
              <a:buChar char="l"/>
            </a:pPr>
            <a:r>
              <a:rPr lang="en-US" altLang="zh-CN" b="0" dirty="0" err="1">
                <a:solidFill>
                  <a:srgbClr val="3A68A3"/>
                </a:solidFill>
                <a:latin typeface="Microsoft YaHei" charset="0"/>
                <a:ea typeface="Microsoft YaHei" charset="0"/>
                <a:cs typeface="Microsoft YaHei" charset="0"/>
              </a:rPr>
              <a:t>o</a:t>
            </a:r>
            <a:r>
              <a:rPr lang="en-US" altLang="zh-CN" b="0" dirty="0" err="1" smtClean="0">
                <a:solidFill>
                  <a:srgbClr val="3A68A3"/>
                </a:solidFill>
                <a:latin typeface="Microsoft YaHei" charset="0"/>
                <a:ea typeface="Microsoft YaHei" charset="0"/>
                <a:cs typeface="Microsoft YaHei" charset="0"/>
              </a:rPr>
              <a:t>nlick</a:t>
            </a:r>
            <a:r>
              <a:rPr lang="zh-CN" altLang="en-US" b="0" dirty="0" smtClean="0">
                <a:solidFill>
                  <a:srgbClr val="3A68A3"/>
                </a:solidFill>
                <a:latin typeface="Microsoft YaHei" charset="0"/>
                <a:ea typeface="Microsoft YaHei" charset="0"/>
                <a:cs typeface="Microsoft YaHei" charset="0"/>
              </a:rPr>
              <a:t> 事件</a:t>
            </a:r>
            <a:endParaRPr lang="zh-CN" altLang="en-US" sz="2400" b="0" kern="0" dirty="0">
              <a:solidFill>
                <a:srgbClr val="3A68A3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034962" y="1568320"/>
            <a:ext cx="2657134" cy="40010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zh-CN" altLang="en-US" sz="200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YaHei" charset="0"/>
                <a:ea typeface="Microsoft YaHei" charset="0"/>
                <a:cs typeface="Microsoft YaHei" charset="0"/>
                <a:sym typeface="Helvetica"/>
              </a:rPr>
              <a:t>当</a:t>
            </a:r>
            <a:r>
              <a:rPr kumimoji="0" lang="zh-CN" altLang="en-US" sz="2000" i="0" u="none" strike="noStrike" cap="none" spc="0" normalizeH="0" baseline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YaHei" charset="0"/>
                <a:ea typeface="Microsoft YaHei" charset="0"/>
                <a:cs typeface="Microsoft YaHei" charset="0"/>
                <a:sym typeface="Helvetica"/>
              </a:rPr>
              <a:t>用户点击元素时触发</a:t>
            </a:r>
            <a:endParaRPr kumimoji="0" lang="zh-CN" altLang="en-US" sz="200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Microsoft YaHei" charset="0"/>
              <a:ea typeface="Microsoft YaHei" charset="0"/>
              <a:cs typeface="Microsoft YaHei" charset="0"/>
              <a:sym typeface="Helvetica"/>
            </a:endParaRPr>
          </a:p>
        </p:txBody>
      </p:sp>
      <p:sp>
        <p:nvSpPr>
          <p:cNvPr id="13" name="文本框 6"/>
          <p:cNvSpPr/>
          <p:nvPr/>
        </p:nvSpPr>
        <p:spPr>
          <a:xfrm>
            <a:off x="652779" y="7543"/>
            <a:ext cx="1733804" cy="5847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3600" b="1">
                <a:solidFill>
                  <a:srgbClr val="FFFFFF"/>
                </a:solidFill>
              </a:defRPr>
            </a:lvl1pPr>
          </a:lstStyle>
          <a:p>
            <a:r>
              <a:rPr lang="zh-CN" altLang="en-US" sz="3200" b="0" dirty="0" smtClean="0">
                <a:latin typeface="Microsoft YaHei" charset="0"/>
                <a:ea typeface="Microsoft YaHei" charset="0"/>
                <a:cs typeface="Microsoft YaHei" charset="0"/>
              </a:rPr>
              <a:t>基础事件</a:t>
            </a:r>
            <a:endParaRPr sz="3200" b="0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4197192" y="1571668"/>
            <a:ext cx="4877536" cy="1815882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CN" sz="1600" dirty="0" smtClean="0">
                <a:solidFill>
                  <a:schemeClr val="accent6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&lt;</a:t>
            </a:r>
            <a:r>
              <a:rPr lang="en-US" altLang="zh-CN" sz="1600" dirty="0">
                <a:solidFill>
                  <a:schemeClr val="accent6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input type="button" value="</a:t>
            </a:r>
            <a:r>
              <a:rPr lang="zh-CN" altLang="en-US" sz="1600" dirty="0">
                <a:solidFill>
                  <a:schemeClr val="accent6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点击</a:t>
            </a:r>
            <a:r>
              <a:rPr lang="en-US" altLang="zh-CN" sz="1600" dirty="0">
                <a:solidFill>
                  <a:schemeClr val="accent6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" id="</a:t>
            </a:r>
            <a:r>
              <a:rPr lang="en-US" altLang="zh-CN" sz="1600" dirty="0" err="1">
                <a:solidFill>
                  <a:schemeClr val="accent6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btn</a:t>
            </a:r>
            <a:r>
              <a:rPr lang="en-US" altLang="zh-CN" sz="1600" dirty="0">
                <a:solidFill>
                  <a:schemeClr val="accent6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" /&gt;</a:t>
            </a:r>
          </a:p>
          <a:p>
            <a:r>
              <a:rPr lang="en-US" altLang="zh-CN" sz="1600" dirty="0" smtClean="0">
                <a:solidFill>
                  <a:schemeClr val="accent6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&lt;</a:t>
            </a:r>
            <a:r>
              <a:rPr lang="en-US" altLang="zh-CN" sz="1600" dirty="0">
                <a:solidFill>
                  <a:schemeClr val="accent6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script&gt;</a:t>
            </a:r>
          </a:p>
          <a:p>
            <a:r>
              <a:rPr lang="zh-CN" altLang="en-US" sz="1600" dirty="0" smtClean="0">
                <a:solidFill>
                  <a:schemeClr val="accent6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  </a:t>
            </a:r>
            <a:r>
              <a:rPr lang="en-US" altLang="zh-CN" sz="1600" dirty="0" err="1" smtClean="0">
                <a:solidFill>
                  <a:schemeClr val="accent6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var</a:t>
            </a:r>
            <a:r>
              <a:rPr lang="en-US" altLang="zh-CN" sz="1600" dirty="0" smtClean="0">
                <a:solidFill>
                  <a:schemeClr val="accent6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lang="en-US" altLang="zh-CN" sz="1600" dirty="0" err="1">
                <a:solidFill>
                  <a:schemeClr val="accent6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oBtn</a:t>
            </a:r>
            <a:r>
              <a:rPr lang="en-US" altLang="zh-CN" sz="1600" dirty="0">
                <a:solidFill>
                  <a:schemeClr val="accent6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 = </a:t>
            </a:r>
            <a:r>
              <a:rPr lang="en-US" altLang="zh-CN" sz="1600" dirty="0" err="1">
                <a:solidFill>
                  <a:schemeClr val="accent6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document.getElementById</a:t>
            </a:r>
            <a:r>
              <a:rPr lang="en-US" altLang="zh-CN" sz="1600" dirty="0">
                <a:solidFill>
                  <a:schemeClr val="accent6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("</a:t>
            </a:r>
            <a:r>
              <a:rPr lang="en-US" altLang="zh-CN" sz="1600" dirty="0" err="1">
                <a:solidFill>
                  <a:schemeClr val="accent6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btn</a:t>
            </a:r>
            <a:r>
              <a:rPr lang="en-US" altLang="zh-CN" sz="1600" dirty="0">
                <a:solidFill>
                  <a:schemeClr val="accent6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");</a:t>
            </a:r>
          </a:p>
          <a:p>
            <a:r>
              <a:rPr lang="zh-CN" altLang="en-US" sz="1600" dirty="0" smtClean="0">
                <a:solidFill>
                  <a:schemeClr val="accent6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    </a:t>
            </a:r>
            <a:r>
              <a:rPr lang="en-US" altLang="zh-CN" sz="1600" dirty="0" err="1" smtClean="0">
                <a:solidFill>
                  <a:schemeClr val="accent6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oBtn.onclick</a:t>
            </a:r>
            <a:r>
              <a:rPr lang="en-US" altLang="zh-CN" sz="1600" dirty="0" smtClean="0">
                <a:solidFill>
                  <a:schemeClr val="accent6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lang="en-US" altLang="zh-CN" sz="1600" dirty="0">
                <a:solidFill>
                  <a:schemeClr val="accent6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= function(){</a:t>
            </a:r>
          </a:p>
          <a:p>
            <a:r>
              <a:rPr lang="zh-CN" altLang="en-US" sz="1600" dirty="0" smtClean="0">
                <a:solidFill>
                  <a:schemeClr val="accent6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    </a:t>
            </a:r>
            <a:r>
              <a:rPr lang="en-US" altLang="zh-CN" sz="1600" dirty="0" smtClean="0">
                <a:solidFill>
                  <a:schemeClr val="accent6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alert</a:t>
            </a:r>
            <a:r>
              <a:rPr lang="en-US" altLang="zh-CN" sz="1600" dirty="0">
                <a:solidFill>
                  <a:schemeClr val="accent6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("</a:t>
            </a:r>
            <a:r>
              <a:rPr lang="zh-CN" altLang="en-US" sz="1600" dirty="0">
                <a:solidFill>
                  <a:schemeClr val="accent6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点击事件弹出测试</a:t>
            </a:r>
            <a:r>
              <a:rPr lang="en-US" altLang="zh-CN" sz="1600" dirty="0">
                <a:solidFill>
                  <a:schemeClr val="accent6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");</a:t>
            </a:r>
          </a:p>
          <a:p>
            <a:r>
              <a:rPr lang="zh-CN" altLang="en-US" sz="1600" dirty="0" smtClean="0">
                <a:solidFill>
                  <a:schemeClr val="accent6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  </a:t>
            </a:r>
            <a:r>
              <a:rPr lang="en-US" altLang="zh-CN" sz="1600" dirty="0" smtClean="0">
                <a:solidFill>
                  <a:schemeClr val="accent6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}</a:t>
            </a:r>
            <a:endParaRPr lang="en-US" altLang="zh-CN" sz="1600" dirty="0">
              <a:solidFill>
                <a:schemeClr val="accent6">
                  <a:lumMod val="50000"/>
                </a:schemeClr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lang="en-US" altLang="zh-CN" sz="1600" dirty="0" smtClean="0">
                <a:solidFill>
                  <a:schemeClr val="accent6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&lt;/</a:t>
            </a:r>
            <a:r>
              <a:rPr lang="en-US" altLang="zh-CN" sz="1600" dirty="0">
                <a:solidFill>
                  <a:schemeClr val="accent6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script</a:t>
            </a:r>
            <a:r>
              <a:rPr lang="en-US" altLang="zh-CN" sz="1600" dirty="0" smtClean="0">
                <a:solidFill>
                  <a:schemeClr val="accent6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&gt;</a:t>
            </a:r>
            <a:endParaRPr lang="en-US" altLang="zh-CN" sz="1600" dirty="0">
              <a:solidFill>
                <a:schemeClr val="accent6">
                  <a:lumMod val="50000"/>
                </a:schemeClr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034962" y="3621371"/>
            <a:ext cx="1015659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zh-CN" altLang="en-US" sz="180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YaHei" charset="0"/>
                <a:ea typeface="Microsoft YaHei" charset="0"/>
                <a:cs typeface="Microsoft YaHei" charset="0"/>
                <a:sym typeface="Helvetica"/>
              </a:rPr>
              <a:t>实例效果</a:t>
            </a:r>
            <a:endParaRPr kumimoji="0" lang="zh-CN" altLang="en-US" sz="180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Microsoft YaHei" charset="0"/>
              <a:ea typeface="Microsoft YaHei" charset="0"/>
              <a:cs typeface="Microsoft YaHei" charset="0"/>
              <a:sym typeface="Helvetic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962" y="4032756"/>
            <a:ext cx="3960233" cy="198011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45013014"/>
      </p:ext>
    </p:extLst>
  </p:cSld>
  <p:clrMapOvr>
    <a:masterClrMapping/>
  </p:clrMapOvr>
  <p:transition spd="med"/>
  <p:timing>
    <p:tnLst>
      <p:par>
        <p:cTn id="1" dur="indefinite" restart="never" fill="hold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为什么要使用盒模型："/>
          <p:cNvSpPr/>
          <p:nvPr/>
        </p:nvSpPr>
        <p:spPr>
          <a:xfrm>
            <a:off x="762576" y="1014730"/>
            <a:ext cx="3170095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>
                <a:solidFill>
                  <a:srgbClr val="FF93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342900" lvl="0" indent="-342900" hangingPunct="0">
              <a:buFont typeface="Wingdings" charset="2"/>
              <a:buChar char="l"/>
            </a:pPr>
            <a:r>
              <a:rPr lang="en-US" altLang="zh-CN" b="0" dirty="0" err="1" smtClean="0">
                <a:solidFill>
                  <a:srgbClr val="3A68A3"/>
                </a:solidFill>
                <a:latin typeface="Microsoft YaHei" charset="0"/>
                <a:ea typeface="Microsoft YaHei" charset="0"/>
                <a:cs typeface="Microsoft YaHei" charset="0"/>
              </a:rPr>
              <a:t>onmouseover</a:t>
            </a:r>
            <a:r>
              <a:rPr lang="zh-CN" altLang="en-US" b="0" dirty="0" smtClean="0">
                <a:solidFill>
                  <a:srgbClr val="3A68A3"/>
                </a:solidFill>
                <a:latin typeface="Microsoft YaHei" charset="0"/>
                <a:ea typeface="Microsoft YaHei" charset="0"/>
                <a:cs typeface="Microsoft YaHei" charset="0"/>
              </a:rPr>
              <a:t> 事件</a:t>
            </a:r>
            <a:endParaRPr lang="zh-CN" altLang="en-US" sz="2400" b="0" kern="0" dirty="0">
              <a:solidFill>
                <a:srgbClr val="3A68A3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034962" y="1568320"/>
            <a:ext cx="4452497" cy="40010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r>
              <a:rPr lang="zh-CN" altLang="en-US" sz="2000" dirty="0">
                <a:latin typeface="Microsoft YaHei" charset="0"/>
                <a:ea typeface="Microsoft YaHei" charset="0"/>
                <a:cs typeface="Microsoft YaHei" charset="0"/>
              </a:rPr>
              <a:t>当鼠标指针移动到指定的元素上时触发</a:t>
            </a:r>
            <a:endParaRPr kumimoji="0" lang="zh-CN" altLang="en-US" sz="200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Microsoft YaHei" charset="0"/>
              <a:ea typeface="Microsoft YaHei" charset="0"/>
              <a:cs typeface="Microsoft YaHei" charset="0"/>
              <a:sym typeface="Helvetica"/>
            </a:endParaRPr>
          </a:p>
        </p:txBody>
      </p:sp>
      <p:sp>
        <p:nvSpPr>
          <p:cNvPr id="13" name="文本框 6"/>
          <p:cNvSpPr/>
          <p:nvPr/>
        </p:nvSpPr>
        <p:spPr>
          <a:xfrm>
            <a:off x="652779" y="7543"/>
            <a:ext cx="1733804" cy="5847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3600" b="1">
                <a:solidFill>
                  <a:srgbClr val="FFFFFF"/>
                </a:solidFill>
              </a:defRPr>
            </a:lvl1pPr>
          </a:lstStyle>
          <a:p>
            <a:r>
              <a:rPr lang="zh-CN" altLang="en-US" sz="3200" b="0" dirty="0" smtClean="0">
                <a:latin typeface="Microsoft YaHei" charset="0"/>
                <a:ea typeface="Microsoft YaHei" charset="0"/>
                <a:cs typeface="Microsoft YaHei" charset="0"/>
              </a:rPr>
              <a:t>基础事件</a:t>
            </a:r>
            <a:endParaRPr sz="3200" b="0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623778" y="2735449"/>
            <a:ext cx="4863681" cy="2062103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CN" sz="1600" dirty="0" smtClean="0">
                <a:solidFill>
                  <a:schemeClr val="accent6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&lt;</a:t>
            </a:r>
            <a:r>
              <a:rPr lang="en-US" altLang="zh-CN" sz="1600" dirty="0">
                <a:solidFill>
                  <a:schemeClr val="accent6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div id="box" style="width: 100px;height: 100px;border: 1px solid black;"&gt;&lt;/div&gt;</a:t>
            </a:r>
          </a:p>
          <a:p>
            <a:r>
              <a:rPr lang="en-US" altLang="zh-CN" sz="1600" dirty="0" smtClean="0">
                <a:solidFill>
                  <a:schemeClr val="accent6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&lt;</a:t>
            </a:r>
            <a:r>
              <a:rPr lang="en-US" altLang="zh-CN" sz="1600" dirty="0">
                <a:solidFill>
                  <a:schemeClr val="accent6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script&gt;</a:t>
            </a:r>
          </a:p>
          <a:p>
            <a:r>
              <a:rPr lang="zh-CN" altLang="en-US" sz="1600" dirty="0" smtClean="0">
                <a:solidFill>
                  <a:schemeClr val="accent6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  </a:t>
            </a:r>
            <a:r>
              <a:rPr lang="en-US" altLang="zh-CN" sz="1600" dirty="0" err="1" smtClean="0">
                <a:solidFill>
                  <a:schemeClr val="accent6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var</a:t>
            </a:r>
            <a:r>
              <a:rPr lang="en-US" altLang="zh-CN" sz="1600" dirty="0" smtClean="0">
                <a:solidFill>
                  <a:schemeClr val="accent6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lang="en-US" altLang="zh-CN" sz="1600" dirty="0" err="1">
                <a:solidFill>
                  <a:schemeClr val="accent6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oBox</a:t>
            </a:r>
            <a:r>
              <a:rPr lang="en-US" altLang="zh-CN" sz="1600" dirty="0">
                <a:solidFill>
                  <a:schemeClr val="accent6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 = </a:t>
            </a:r>
            <a:r>
              <a:rPr lang="en-US" altLang="zh-CN" sz="1600" dirty="0" err="1">
                <a:solidFill>
                  <a:schemeClr val="accent6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document.getElementById</a:t>
            </a:r>
            <a:r>
              <a:rPr lang="en-US" altLang="zh-CN" sz="1600" dirty="0">
                <a:solidFill>
                  <a:schemeClr val="accent6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("box");</a:t>
            </a:r>
          </a:p>
          <a:p>
            <a:r>
              <a:rPr lang="zh-CN" altLang="en-US" sz="1600" dirty="0" smtClean="0">
                <a:solidFill>
                  <a:schemeClr val="accent6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  </a:t>
            </a:r>
            <a:r>
              <a:rPr lang="en-US" altLang="zh-CN" sz="1600" dirty="0" err="1" smtClean="0">
                <a:solidFill>
                  <a:schemeClr val="accent6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oBox.onmouseover</a:t>
            </a:r>
            <a:r>
              <a:rPr lang="en-US" altLang="zh-CN" sz="1600" dirty="0" smtClean="0">
                <a:solidFill>
                  <a:schemeClr val="accent6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lang="en-US" altLang="zh-CN" sz="1600" dirty="0">
                <a:solidFill>
                  <a:schemeClr val="accent6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= function(){</a:t>
            </a:r>
          </a:p>
          <a:p>
            <a:r>
              <a:rPr lang="zh-CN" altLang="en-US" sz="1600" dirty="0" smtClean="0">
                <a:solidFill>
                  <a:schemeClr val="accent6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      </a:t>
            </a:r>
            <a:r>
              <a:rPr lang="en-US" altLang="zh-CN" sz="1600" dirty="0" err="1" smtClean="0">
                <a:solidFill>
                  <a:schemeClr val="accent6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oBox.style.backgroundColor</a:t>
            </a:r>
            <a:r>
              <a:rPr lang="en-US" altLang="zh-CN" sz="1600" dirty="0" smtClean="0">
                <a:solidFill>
                  <a:schemeClr val="accent6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lang="en-US" altLang="zh-CN" sz="1600" dirty="0">
                <a:solidFill>
                  <a:schemeClr val="accent6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= "red";</a:t>
            </a:r>
          </a:p>
          <a:p>
            <a:r>
              <a:rPr lang="zh-CN" altLang="en-US" sz="1600" dirty="0" smtClean="0">
                <a:solidFill>
                  <a:schemeClr val="accent6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  </a:t>
            </a:r>
            <a:r>
              <a:rPr lang="en-US" altLang="zh-CN" sz="1600" dirty="0" smtClean="0">
                <a:solidFill>
                  <a:schemeClr val="accent6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}</a:t>
            </a:r>
            <a:endParaRPr lang="en-US" altLang="zh-CN" sz="1600" dirty="0">
              <a:solidFill>
                <a:schemeClr val="accent6">
                  <a:lumMod val="50000"/>
                </a:schemeClr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lang="en-US" altLang="zh-CN" sz="1600" dirty="0" smtClean="0">
                <a:solidFill>
                  <a:schemeClr val="accent6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&lt;/</a:t>
            </a:r>
            <a:r>
              <a:rPr lang="en-US" altLang="zh-CN" sz="1600" dirty="0">
                <a:solidFill>
                  <a:schemeClr val="accent6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script&gt;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5897626" y="2430650"/>
            <a:ext cx="1015659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zh-CN" altLang="en-US" sz="180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YaHei" charset="0"/>
                <a:ea typeface="Microsoft YaHei" charset="0"/>
                <a:cs typeface="Microsoft YaHei" charset="0"/>
                <a:sym typeface="Helvetica"/>
              </a:rPr>
              <a:t>实例效果</a:t>
            </a:r>
            <a:endParaRPr kumimoji="0" lang="zh-CN" altLang="en-US" sz="180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Microsoft YaHei" charset="0"/>
              <a:ea typeface="Microsoft YaHei" charset="0"/>
              <a:cs typeface="Microsoft YaHei" charset="0"/>
              <a:sym typeface="Helvetic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9973" y="2827342"/>
            <a:ext cx="1905000" cy="18923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3993" y="2807150"/>
            <a:ext cx="18923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827817"/>
      </p:ext>
    </p:extLst>
  </p:cSld>
  <p:clrMapOvr>
    <a:masterClrMapping/>
  </p:clrMapOvr>
  <p:transition spd="med"/>
  <p:timing>
    <p:tnLst>
      <p:par>
        <p:cTn id="1" dur="indefinite" restart="never" fill="hold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为什么要使用盒模型："/>
          <p:cNvSpPr/>
          <p:nvPr/>
        </p:nvSpPr>
        <p:spPr>
          <a:xfrm>
            <a:off x="762576" y="1014730"/>
            <a:ext cx="3021016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>
                <a:solidFill>
                  <a:srgbClr val="FF93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342900" lvl="0" indent="-342900" hangingPunct="0">
              <a:buFont typeface="Wingdings" charset="2"/>
              <a:buChar char="l"/>
            </a:pPr>
            <a:r>
              <a:rPr lang="en-US" altLang="zh-CN" b="0" dirty="0" err="1" smtClean="0">
                <a:solidFill>
                  <a:srgbClr val="3A68A3"/>
                </a:solidFill>
                <a:latin typeface="Microsoft YaHei" charset="0"/>
                <a:ea typeface="Microsoft YaHei" charset="0"/>
                <a:cs typeface="Microsoft YaHei" charset="0"/>
              </a:rPr>
              <a:t>onmouseout</a:t>
            </a:r>
            <a:r>
              <a:rPr lang="zh-CN" altLang="en-US" b="0" dirty="0" smtClean="0">
                <a:solidFill>
                  <a:srgbClr val="3A68A3"/>
                </a:solidFill>
                <a:latin typeface="Microsoft YaHei" charset="0"/>
                <a:ea typeface="Microsoft YaHei" charset="0"/>
                <a:cs typeface="Microsoft YaHei" charset="0"/>
              </a:rPr>
              <a:t> 事件</a:t>
            </a:r>
            <a:endParaRPr lang="zh-CN" altLang="en-US" sz="2400" b="0" kern="0" dirty="0">
              <a:solidFill>
                <a:srgbClr val="3A68A3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034962" y="1568320"/>
            <a:ext cx="4196016" cy="40010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r>
              <a:rPr lang="zh-CN" altLang="en-US" sz="2000" dirty="0">
                <a:latin typeface="Microsoft YaHei" charset="0"/>
                <a:ea typeface="Microsoft YaHei" charset="0"/>
                <a:cs typeface="Microsoft YaHei" charset="0"/>
              </a:rPr>
              <a:t>当鼠标指</a:t>
            </a:r>
            <a:r>
              <a:rPr lang="zh-CN" altLang="en-US" sz="2000" dirty="0" smtClean="0">
                <a:latin typeface="Microsoft YaHei" charset="0"/>
                <a:ea typeface="Microsoft YaHei" charset="0"/>
                <a:cs typeface="Microsoft YaHei" charset="0"/>
              </a:rPr>
              <a:t>针移出指定</a:t>
            </a:r>
            <a:r>
              <a:rPr lang="zh-CN" altLang="en-US" sz="2000" dirty="0">
                <a:latin typeface="Microsoft YaHei" charset="0"/>
                <a:ea typeface="Microsoft YaHei" charset="0"/>
                <a:cs typeface="Microsoft YaHei" charset="0"/>
              </a:rPr>
              <a:t>的元素上时触发</a:t>
            </a:r>
            <a:endParaRPr kumimoji="0" lang="zh-CN" altLang="en-US" sz="200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Microsoft YaHei" charset="0"/>
              <a:ea typeface="Microsoft YaHei" charset="0"/>
              <a:cs typeface="Microsoft YaHei" charset="0"/>
              <a:sym typeface="Helvetica"/>
            </a:endParaRPr>
          </a:p>
        </p:txBody>
      </p:sp>
      <p:sp>
        <p:nvSpPr>
          <p:cNvPr id="13" name="文本框 6"/>
          <p:cNvSpPr/>
          <p:nvPr/>
        </p:nvSpPr>
        <p:spPr>
          <a:xfrm>
            <a:off x="652779" y="7543"/>
            <a:ext cx="1733804" cy="5847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3600" b="1">
                <a:solidFill>
                  <a:srgbClr val="FFFFFF"/>
                </a:solidFill>
              </a:defRPr>
            </a:lvl1pPr>
          </a:lstStyle>
          <a:p>
            <a:r>
              <a:rPr lang="zh-CN" altLang="en-US" sz="3200" b="0" dirty="0" smtClean="0">
                <a:latin typeface="Microsoft YaHei" charset="0"/>
                <a:ea typeface="Microsoft YaHei" charset="0"/>
                <a:cs typeface="Microsoft YaHei" charset="0"/>
              </a:rPr>
              <a:t>基础事件</a:t>
            </a:r>
            <a:endParaRPr sz="3200" b="0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623778" y="2735449"/>
            <a:ext cx="4863681" cy="2800767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CN" sz="1600" dirty="0" smtClean="0">
                <a:solidFill>
                  <a:schemeClr val="accent6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&lt;</a:t>
            </a:r>
            <a:r>
              <a:rPr lang="en-US" altLang="zh-CN" sz="1600" dirty="0">
                <a:solidFill>
                  <a:schemeClr val="accent6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div id="box" style="width: 100px;height: 100px;border: 1px solid black;"&gt;&lt;/div&gt;</a:t>
            </a:r>
          </a:p>
          <a:p>
            <a:r>
              <a:rPr lang="en-US" altLang="zh-CN" sz="1600" dirty="0" smtClean="0">
                <a:solidFill>
                  <a:schemeClr val="accent6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&lt;</a:t>
            </a:r>
            <a:r>
              <a:rPr lang="en-US" altLang="zh-CN" sz="1600" dirty="0">
                <a:solidFill>
                  <a:schemeClr val="accent6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script&gt;</a:t>
            </a:r>
          </a:p>
          <a:p>
            <a:r>
              <a:rPr lang="zh-CN" altLang="en-US" sz="1600" dirty="0" smtClean="0">
                <a:solidFill>
                  <a:schemeClr val="accent6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  </a:t>
            </a:r>
            <a:r>
              <a:rPr lang="en-US" altLang="zh-CN" sz="1600" dirty="0" err="1" smtClean="0">
                <a:solidFill>
                  <a:schemeClr val="accent6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var</a:t>
            </a:r>
            <a:r>
              <a:rPr lang="en-US" altLang="zh-CN" sz="1600" dirty="0" smtClean="0">
                <a:solidFill>
                  <a:schemeClr val="accent6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lang="en-US" altLang="zh-CN" sz="1600" dirty="0" err="1">
                <a:solidFill>
                  <a:schemeClr val="accent6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oBox</a:t>
            </a:r>
            <a:r>
              <a:rPr lang="en-US" altLang="zh-CN" sz="1600" dirty="0">
                <a:solidFill>
                  <a:schemeClr val="accent6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 = </a:t>
            </a:r>
            <a:r>
              <a:rPr lang="en-US" altLang="zh-CN" sz="1600" dirty="0" err="1">
                <a:solidFill>
                  <a:schemeClr val="accent6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document.getElementById</a:t>
            </a:r>
            <a:r>
              <a:rPr lang="en-US" altLang="zh-CN" sz="1600" dirty="0">
                <a:solidFill>
                  <a:schemeClr val="accent6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("box");</a:t>
            </a:r>
          </a:p>
          <a:p>
            <a:r>
              <a:rPr lang="zh-CN" altLang="en-US" sz="1600" dirty="0" smtClean="0">
                <a:solidFill>
                  <a:schemeClr val="accent6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  </a:t>
            </a:r>
            <a:r>
              <a:rPr lang="en-US" altLang="zh-CN" sz="1600" dirty="0" err="1" smtClean="0">
                <a:solidFill>
                  <a:schemeClr val="accent6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oBox.onmouseover</a:t>
            </a:r>
            <a:r>
              <a:rPr lang="en-US" altLang="zh-CN" sz="1600" dirty="0" smtClean="0">
                <a:solidFill>
                  <a:schemeClr val="accent6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lang="en-US" altLang="zh-CN" sz="1600" dirty="0">
                <a:solidFill>
                  <a:schemeClr val="accent6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= function(){</a:t>
            </a:r>
          </a:p>
          <a:p>
            <a:r>
              <a:rPr lang="zh-CN" altLang="en-US" sz="1600" dirty="0" smtClean="0">
                <a:solidFill>
                  <a:schemeClr val="accent6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      </a:t>
            </a:r>
            <a:r>
              <a:rPr lang="en-US" altLang="zh-CN" sz="1600" dirty="0" err="1" smtClean="0">
                <a:solidFill>
                  <a:schemeClr val="accent6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oBox.style.backgroundColor</a:t>
            </a:r>
            <a:r>
              <a:rPr lang="en-US" altLang="zh-CN" sz="1600" dirty="0" smtClean="0">
                <a:solidFill>
                  <a:schemeClr val="accent6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lang="en-US" altLang="zh-CN" sz="1600" dirty="0">
                <a:solidFill>
                  <a:schemeClr val="accent6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= "red";</a:t>
            </a:r>
          </a:p>
          <a:p>
            <a:r>
              <a:rPr lang="zh-CN" altLang="en-US" sz="1600" dirty="0" smtClean="0">
                <a:solidFill>
                  <a:schemeClr val="accent6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  </a:t>
            </a:r>
            <a:r>
              <a:rPr lang="en-US" altLang="zh-CN" sz="1600" dirty="0" smtClean="0">
                <a:solidFill>
                  <a:schemeClr val="accent6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}</a:t>
            </a:r>
            <a:endParaRPr lang="zh-CN" altLang="en-US" sz="1600" dirty="0" smtClean="0">
              <a:solidFill>
                <a:schemeClr val="accent6">
                  <a:lumMod val="50000"/>
                </a:schemeClr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lang="zh-CN" altLang="en-US" sz="1600" dirty="0" smtClean="0">
                <a:solidFill>
                  <a:schemeClr val="accent6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  </a:t>
            </a:r>
            <a:r>
              <a:rPr lang="en-US" altLang="zh-CN" sz="1600" dirty="0" err="1" smtClean="0">
                <a:solidFill>
                  <a:schemeClr val="accent6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oBox.onmouseout</a:t>
            </a:r>
            <a:r>
              <a:rPr lang="en-US" altLang="zh-CN" sz="1600" dirty="0" smtClean="0">
                <a:solidFill>
                  <a:schemeClr val="accent6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 = </a:t>
            </a:r>
            <a:r>
              <a:rPr lang="en-US" altLang="zh-CN" sz="1600" dirty="0">
                <a:solidFill>
                  <a:schemeClr val="accent6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function(){</a:t>
            </a:r>
          </a:p>
          <a:p>
            <a:r>
              <a:rPr lang="zh-CN" altLang="en-US" sz="1600" dirty="0" smtClean="0">
                <a:solidFill>
                  <a:schemeClr val="accent6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      </a:t>
            </a:r>
            <a:r>
              <a:rPr lang="en-US" altLang="zh-CN" sz="1600" dirty="0" err="1" smtClean="0">
                <a:solidFill>
                  <a:schemeClr val="accent6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oBox.style.backgroundColor</a:t>
            </a:r>
            <a:r>
              <a:rPr lang="en-US" altLang="zh-CN" sz="1600" dirty="0" smtClean="0">
                <a:solidFill>
                  <a:schemeClr val="accent6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lang="en-US" altLang="zh-CN" sz="1600" dirty="0">
                <a:solidFill>
                  <a:schemeClr val="accent6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= "blue";</a:t>
            </a:r>
          </a:p>
          <a:p>
            <a:r>
              <a:rPr lang="zh-CN" altLang="en-US" sz="1600" dirty="0" smtClean="0">
                <a:solidFill>
                  <a:schemeClr val="accent6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  </a:t>
            </a:r>
            <a:r>
              <a:rPr lang="en-US" altLang="zh-CN" sz="1600" dirty="0" smtClean="0">
                <a:solidFill>
                  <a:schemeClr val="accent6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}</a:t>
            </a:r>
            <a:endParaRPr lang="en-US" altLang="zh-CN" sz="1600" dirty="0">
              <a:solidFill>
                <a:schemeClr val="accent6">
                  <a:lumMod val="50000"/>
                </a:schemeClr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lang="en-US" altLang="zh-CN" sz="1600" dirty="0" smtClean="0">
                <a:solidFill>
                  <a:schemeClr val="accent6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&lt;/</a:t>
            </a:r>
            <a:r>
              <a:rPr lang="en-US" altLang="zh-CN" sz="1600" dirty="0">
                <a:solidFill>
                  <a:schemeClr val="accent6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script&gt;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5897626" y="1724069"/>
            <a:ext cx="1015659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zh-CN" altLang="en-US" sz="180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YaHei" charset="0"/>
                <a:ea typeface="Microsoft YaHei" charset="0"/>
                <a:cs typeface="Microsoft YaHei" charset="0"/>
                <a:sym typeface="Helvetica"/>
              </a:rPr>
              <a:t>实例效果</a:t>
            </a:r>
            <a:endParaRPr kumimoji="0" lang="zh-CN" altLang="en-US" sz="180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Microsoft YaHei" charset="0"/>
              <a:ea typeface="Microsoft YaHei" charset="0"/>
              <a:cs typeface="Microsoft YaHei" charset="0"/>
              <a:sym typeface="Helvetic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9973" y="2120761"/>
            <a:ext cx="1905000" cy="18923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3993" y="2100569"/>
            <a:ext cx="1892300" cy="1905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9973" y="3685309"/>
            <a:ext cx="1905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232365"/>
      </p:ext>
    </p:extLst>
  </p:cSld>
  <p:clrMapOvr>
    <a:masterClrMapping/>
  </p:clrMapOvr>
  <p:transition spd="med"/>
  <p:timing>
    <p:tnLst>
      <p:par>
        <p:cTn id="1" dur="indefinite" restart="never" fill="hold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095095" y="2119554"/>
            <a:ext cx="7716396" cy="28623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       </a:t>
            </a:r>
            <a:r>
              <a:rPr lang="en-US" altLang="zh-CN" sz="20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JavaScript </a:t>
            </a:r>
            <a:r>
              <a:rPr lang="zh-CN" altLang="en-US" sz="20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使我们有能力创建动态页面。事件是可以被 </a:t>
            </a:r>
            <a:r>
              <a:rPr lang="en-US" altLang="zh-CN" sz="20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JavaScript </a:t>
            </a:r>
            <a:r>
              <a:rPr lang="zh-CN" altLang="en-US" sz="20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侦测到的行为</a:t>
            </a:r>
            <a:r>
              <a:rPr lang="zh-CN" altLang="en-US" sz="20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。</a:t>
            </a:r>
          </a:p>
          <a:p>
            <a:pPr>
              <a:lnSpc>
                <a:spcPct val="150000"/>
              </a:lnSpc>
            </a:pPr>
            <a:endParaRPr lang="zh-CN" altLang="en-US" sz="2000" dirty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       网页</a:t>
            </a:r>
            <a:r>
              <a:rPr lang="zh-CN" altLang="en-US" sz="20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中的每个元素都可以产生某些可以触发 </a:t>
            </a:r>
            <a:r>
              <a:rPr lang="en-US" altLang="zh-CN" sz="20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JavaScript </a:t>
            </a:r>
            <a:r>
              <a:rPr lang="zh-CN" altLang="en-US" sz="20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函数的事件。比方说，我们可以在用户点击某按钮时产生一个 </a:t>
            </a:r>
            <a:r>
              <a:rPr lang="en-US" altLang="zh-CN" sz="2000" dirty="0" err="1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onClick</a:t>
            </a:r>
            <a:r>
              <a:rPr lang="en-US" altLang="zh-CN" sz="20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lang="zh-CN" altLang="en-US" sz="20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事件来触发某个函数。</a:t>
            </a:r>
          </a:p>
        </p:txBody>
      </p:sp>
      <p:sp>
        <p:nvSpPr>
          <p:cNvPr id="8" name="为什么要使用盒模型："/>
          <p:cNvSpPr/>
          <p:nvPr/>
        </p:nvSpPr>
        <p:spPr>
          <a:xfrm>
            <a:off x="762576" y="1014730"/>
            <a:ext cx="2285237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>
                <a:solidFill>
                  <a:srgbClr val="FF93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342900" lvl="0" indent="-342900" hangingPunct="0">
              <a:buFont typeface="Wingdings" charset="2"/>
              <a:buChar char="l"/>
            </a:pPr>
            <a:r>
              <a:rPr lang="zh-CN" altLang="en-US" sz="2400" b="0" kern="0" dirty="0" smtClean="0">
                <a:solidFill>
                  <a:srgbClr val="3A68A3"/>
                </a:solidFill>
                <a:latin typeface="Microsoft YaHei" charset="0"/>
                <a:ea typeface="Microsoft YaHei" charset="0"/>
                <a:cs typeface="Microsoft YaHei" charset="0"/>
              </a:rPr>
              <a:t>基础事件小结</a:t>
            </a:r>
            <a:endParaRPr lang="zh-CN" altLang="en-US" sz="2400" b="0" kern="0" dirty="0">
              <a:solidFill>
                <a:srgbClr val="3A68A3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7" name="文本框 6"/>
          <p:cNvSpPr/>
          <p:nvPr/>
        </p:nvSpPr>
        <p:spPr>
          <a:xfrm>
            <a:off x="652779" y="7543"/>
            <a:ext cx="1733804" cy="5847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3600" b="1">
                <a:solidFill>
                  <a:srgbClr val="FFFFFF"/>
                </a:solidFill>
              </a:defRPr>
            </a:lvl1pPr>
          </a:lstStyle>
          <a:p>
            <a:r>
              <a:rPr lang="zh-CN" altLang="en-US" sz="3200" b="0" dirty="0" smtClean="0">
                <a:latin typeface="Microsoft YaHei" charset="0"/>
                <a:ea typeface="Microsoft YaHei" charset="0"/>
                <a:cs typeface="Microsoft YaHei" charset="0"/>
              </a:rPr>
              <a:t>基础事件</a:t>
            </a:r>
            <a:endParaRPr sz="3200" b="0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779763"/>
      </p:ext>
    </p:extLst>
  </p:cSld>
  <p:clrMapOvr>
    <a:masterClrMapping/>
  </p:clrMapOvr>
  <p:transition spd="med"/>
  <p:timing>
    <p:tnLst>
      <p:par>
        <p:cTn id="1" dur="indefinite" restart="never" fill="hold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2" name="屏幕快照 2016-12-07 下午5.png" descr="屏幕快照 2016-12-07 下午5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65300" y="4940300"/>
            <a:ext cx="5499100" cy="6731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为什么要使用盒模型："/>
          <p:cNvSpPr/>
          <p:nvPr/>
        </p:nvSpPr>
        <p:spPr>
          <a:xfrm>
            <a:off x="762576" y="1014730"/>
            <a:ext cx="1977460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>
                <a:solidFill>
                  <a:srgbClr val="FF93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342900" lvl="0" indent="-342900" hangingPunct="0">
              <a:buFont typeface="Wingdings" charset="2"/>
              <a:buChar char="l"/>
            </a:pPr>
            <a:r>
              <a:rPr lang="zh-CN" altLang="en-US" sz="2400" b="0" kern="0" dirty="0" smtClean="0">
                <a:solidFill>
                  <a:srgbClr val="3A68A3"/>
                </a:solidFill>
                <a:latin typeface="Microsoft YaHei" charset="0"/>
                <a:ea typeface="Microsoft YaHei" charset="0"/>
                <a:cs typeface="Microsoft YaHei" charset="0"/>
              </a:rPr>
              <a:t>您知道吗？</a:t>
            </a:r>
            <a:endParaRPr lang="zh-CN" altLang="en-US" sz="2400" b="0" kern="0" dirty="0">
              <a:solidFill>
                <a:srgbClr val="3A68A3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6" name="文本框 6"/>
          <p:cNvSpPr/>
          <p:nvPr/>
        </p:nvSpPr>
        <p:spPr>
          <a:xfrm>
            <a:off x="652779" y="7543"/>
            <a:ext cx="2868730" cy="5847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3600" b="1">
                <a:solidFill>
                  <a:srgbClr val="FFFFFF"/>
                </a:solidFill>
              </a:defRPr>
            </a:lvl1pPr>
          </a:lstStyle>
          <a:p>
            <a:r>
              <a:rPr lang="en-US" altLang="zh-CN" sz="3200" b="0" dirty="0" smtClean="0">
                <a:latin typeface="Microsoft YaHei" charset="0"/>
                <a:ea typeface="Microsoft YaHei" charset="0"/>
                <a:cs typeface="Microsoft YaHei" charset="0"/>
              </a:rPr>
              <a:t>JavaScript</a:t>
            </a:r>
            <a:r>
              <a:rPr lang="zh-CN" altLang="en-US" sz="3200" b="0" dirty="0" smtClean="0">
                <a:latin typeface="Microsoft YaHei" charset="0"/>
                <a:ea typeface="Microsoft YaHei" charset="0"/>
                <a:cs typeface="Microsoft YaHei" charset="0"/>
              </a:rPr>
              <a:t>介绍</a:t>
            </a:r>
            <a:endParaRPr sz="3200" b="0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762576" y="4323353"/>
            <a:ext cx="849226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JavaScript </a:t>
            </a:r>
            <a:r>
              <a:rPr lang="zh-CN" altLang="en-US" sz="20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与 </a:t>
            </a:r>
            <a:r>
              <a:rPr lang="en-US" altLang="zh-CN" sz="20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Java </a:t>
            </a:r>
            <a:r>
              <a:rPr lang="zh-CN" altLang="en-US" sz="20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是两种完全不同的语言，无论在概念上还是设计上。</a:t>
            </a: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Java</a:t>
            </a:r>
            <a:r>
              <a:rPr lang="zh-CN" altLang="en-US" sz="20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（由 </a:t>
            </a:r>
            <a:r>
              <a:rPr lang="en-US" altLang="zh-CN" sz="20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Sun </a:t>
            </a:r>
            <a:r>
              <a:rPr lang="zh-CN" altLang="en-US" sz="20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发明）是更复杂的编程语言</a:t>
            </a:r>
            <a:r>
              <a:rPr lang="zh-CN" altLang="en-US" sz="20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。</a:t>
            </a:r>
            <a:endParaRPr lang="zh-CN" altLang="en-US" sz="2000" dirty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5214" y="1889571"/>
            <a:ext cx="3254716" cy="216981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3039" y="1960691"/>
            <a:ext cx="2863783" cy="2098691"/>
          </a:xfrm>
          <a:prstGeom prst="rect">
            <a:avLst/>
          </a:prstGeom>
        </p:spPr>
      </p:pic>
      <p:sp>
        <p:nvSpPr>
          <p:cNvPr id="9" name="不等于 8"/>
          <p:cNvSpPr/>
          <p:nvPr/>
        </p:nvSpPr>
        <p:spPr>
          <a:xfrm>
            <a:off x="4322619" y="2808225"/>
            <a:ext cx="1676401" cy="683123"/>
          </a:xfrm>
          <a:prstGeom prst="mathNotEqual">
            <a:avLst/>
          </a:prstGeom>
          <a:solidFill>
            <a:schemeClr val="accent1">
              <a:lumMod val="7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090216982"/>
      </p:ext>
    </p:extLst>
  </p:cSld>
  <p:clrMapOvr>
    <a:masterClrMapping/>
  </p:clrMapOvr>
  <p:transition spd="med"/>
  <p:timing>
    <p:tnLst>
      <p:par>
        <p:cTn id="1" dur="indefinite" restart="never" fill="hold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6"/>
          <p:cNvSpPr/>
          <p:nvPr/>
        </p:nvSpPr>
        <p:spPr>
          <a:xfrm>
            <a:off x="652779" y="7543"/>
            <a:ext cx="2868730" cy="5847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3600" b="1">
                <a:solidFill>
                  <a:srgbClr val="FFFFFF"/>
                </a:solidFill>
              </a:defRPr>
            </a:lvl1pPr>
          </a:lstStyle>
          <a:p>
            <a:r>
              <a:rPr lang="en-US" altLang="zh-CN" sz="3200" b="0" dirty="0" smtClean="0">
                <a:latin typeface="Microsoft YaHei" charset="0"/>
                <a:ea typeface="Microsoft YaHei" charset="0"/>
                <a:cs typeface="Microsoft YaHei" charset="0"/>
              </a:rPr>
              <a:t>JavaScript</a:t>
            </a:r>
            <a:r>
              <a:rPr lang="zh-CN" altLang="en-US" sz="3200" b="0" dirty="0" smtClean="0">
                <a:latin typeface="Microsoft YaHei" charset="0"/>
                <a:ea typeface="Microsoft YaHei" charset="0"/>
                <a:cs typeface="Microsoft YaHei" charset="0"/>
              </a:rPr>
              <a:t>介绍</a:t>
            </a:r>
            <a:endParaRPr sz="3200" b="0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25" name="为什么要使用盒模型："/>
          <p:cNvSpPr/>
          <p:nvPr/>
        </p:nvSpPr>
        <p:spPr>
          <a:xfrm>
            <a:off x="762576" y="1014730"/>
            <a:ext cx="2868730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>
                <a:solidFill>
                  <a:srgbClr val="FF93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342900" lvl="0" indent="-342900" hangingPunct="0">
              <a:buFont typeface="Wingdings" charset="2"/>
              <a:buChar char="l"/>
            </a:pPr>
            <a:r>
              <a:rPr lang="en-US" altLang="zh-CN" sz="2400" b="0" kern="0" dirty="0" smtClean="0">
                <a:solidFill>
                  <a:srgbClr val="3A68A3"/>
                </a:solidFill>
                <a:latin typeface="Microsoft YaHei" charset="0"/>
                <a:ea typeface="Microsoft YaHei" charset="0"/>
                <a:cs typeface="Microsoft YaHei" charset="0"/>
              </a:rPr>
              <a:t>JavaScript</a:t>
            </a:r>
            <a:r>
              <a:rPr lang="zh-CN" altLang="en-US" sz="2400" b="0" kern="0" dirty="0" smtClean="0">
                <a:solidFill>
                  <a:srgbClr val="3A68A3"/>
                </a:solidFill>
                <a:latin typeface="Microsoft YaHei" charset="0"/>
                <a:ea typeface="Microsoft YaHei" charset="0"/>
                <a:cs typeface="Microsoft YaHei" charset="0"/>
              </a:rPr>
              <a:t>的历史</a:t>
            </a:r>
            <a:endParaRPr lang="zh-CN" altLang="en-US" sz="2400" b="0" kern="0" dirty="0">
              <a:solidFill>
                <a:srgbClr val="3A68A3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52779" y="2673817"/>
            <a:ext cx="6594765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 smtClean="0">
                <a:latin typeface="Microsoft YaHei" charset="0"/>
                <a:ea typeface="Microsoft YaHei" charset="0"/>
                <a:cs typeface="Microsoft YaHei" charset="0"/>
              </a:rPr>
              <a:t>       在</a:t>
            </a:r>
            <a:r>
              <a:rPr lang="en-US" altLang="zh-CN" sz="2000" dirty="0">
                <a:latin typeface="Microsoft YaHei" charset="0"/>
                <a:ea typeface="Microsoft YaHei" charset="0"/>
                <a:cs typeface="Microsoft YaHei" charset="0"/>
              </a:rPr>
              <a:t>1995</a:t>
            </a:r>
            <a:r>
              <a:rPr lang="zh-CN" altLang="en-US" sz="2000" dirty="0">
                <a:latin typeface="Microsoft YaHei" charset="0"/>
                <a:ea typeface="Microsoft YaHei" charset="0"/>
                <a:cs typeface="Microsoft YaHei" charset="0"/>
              </a:rPr>
              <a:t>年时，由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Netscape</a:t>
            </a:r>
            <a:r>
              <a:rPr lang="zh-CN" altLang="en-US" sz="2000" dirty="0">
                <a:latin typeface="Microsoft YaHei" charset="0"/>
                <a:ea typeface="Microsoft YaHei" charset="0"/>
                <a:cs typeface="Microsoft YaHei" charset="0"/>
              </a:rPr>
              <a:t>公司的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Brendan </a:t>
            </a:r>
            <a:r>
              <a:rPr lang="en-US" altLang="zh-CN" sz="2000" dirty="0" err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Eich</a:t>
            </a:r>
            <a:r>
              <a:rPr lang="zh-CN" altLang="en-US" sz="2000" dirty="0">
                <a:latin typeface="Microsoft YaHei" charset="0"/>
                <a:ea typeface="Microsoft YaHei" charset="0"/>
                <a:cs typeface="Microsoft YaHei" charset="0"/>
              </a:rPr>
              <a:t>，在网景导航者浏览器上首次设计实现而成。因为</a:t>
            </a:r>
            <a:r>
              <a:rPr lang="en-US" altLang="zh-CN" sz="2000" dirty="0">
                <a:latin typeface="Microsoft YaHei" charset="0"/>
                <a:ea typeface="Microsoft YaHei" charset="0"/>
                <a:cs typeface="Microsoft YaHei" charset="0"/>
              </a:rPr>
              <a:t>Netscape</a:t>
            </a:r>
            <a:r>
              <a:rPr lang="zh-CN" altLang="en-US" sz="2000" dirty="0">
                <a:latin typeface="Microsoft YaHei" charset="0"/>
                <a:ea typeface="Microsoft YaHei" charset="0"/>
                <a:cs typeface="Microsoft YaHei" charset="0"/>
              </a:rPr>
              <a:t>与</a:t>
            </a:r>
            <a:r>
              <a:rPr lang="en-US" altLang="zh-CN" sz="2000" dirty="0">
                <a:latin typeface="Microsoft YaHei" charset="0"/>
                <a:ea typeface="Microsoft YaHei" charset="0"/>
                <a:cs typeface="Microsoft YaHei" charset="0"/>
              </a:rPr>
              <a:t>Sun</a:t>
            </a:r>
            <a:r>
              <a:rPr lang="zh-CN" altLang="en-US" sz="2000" dirty="0">
                <a:latin typeface="Microsoft YaHei" charset="0"/>
                <a:ea typeface="Microsoft YaHei" charset="0"/>
                <a:cs typeface="Microsoft YaHei" charset="0"/>
              </a:rPr>
              <a:t>合作，</a:t>
            </a:r>
            <a:r>
              <a:rPr lang="en-US" altLang="zh-CN" sz="2000" dirty="0">
                <a:latin typeface="Microsoft YaHei" charset="0"/>
                <a:ea typeface="Microsoft YaHei" charset="0"/>
                <a:cs typeface="Microsoft YaHei" charset="0"/>
              </a:rPr>
              <a:t>Netscape</a:t>
            </a:r>
            <a:r>
              <a:rPr lang="zh-CN" altLang="en-US" sz="2000" dirty="0">
                <a:latin typeface="Microsoft YaHei" charset="0"/>
                <a:ea typeface="Microsoft YaHei" charset="0"/>
                <a:cs typeface="Microsoft YaHei" charset="0"/>
              </a:rPr>
              <a:t>管理层希望它外观看起来像</a:t>
            </a:r>
            <a:r>
              <a:rPr lang="en-US" altLang="zh-CN" sz="2000" dirty="0">
                <a:latin typeface="Microsoft YaHei" charset="0"/>
                <a:ea typeface="Microsoft YaHei" charset="0"/>
                <a:cs typeface="Microsoft YaHei" charset="0"/>
              </a:rPr>
              <a:t>Java</a:t>
            </a:r>
            <a:r>
              <a:rPr lang="zh-CN" altLang="en-US" sz="2000" dirty="0">
                <a:latin typeface="Microsoft YaHei" charset="0"/>
                <a:ea typeface="Microsoft YaHei" charset="0"/>
                <a:cs typeface="Microsoft YaHei" charset="0"/>
              </a:rPr>
              <a:t>，因此取名为</a:t>
            </a:r>
            <a:r>
              <a:rPr lang="en-US" altLang="zh-CN" sz="2000" dirty="0">
                <a:latin typeface="Microsoft YaHei" charset="0"/>
                <a:ea typeface="Microsoft YaHei" charset="0"/>
                <a:cs typeface="Microsoft YaHei" charset="0"/>
              </a:rPr>
              <a:t>JavaScript</a:t>
            </a:r>
            <a:r>
              <a:rPr lang="zh-CN" altLang="en-US" sz="2000" dirty="0">
                <a:latin typeface="Microsoft YaHei" charset="0"/>
                <a:ea typeface="Microsoft YaHei" charset="0"/>
                <a:cs typeface="Microsoft YaHei" charset="0"/>
              </a:rPr>
              <a:t>。但实际上它的语法风格与</a:t>
            </a:r>
            <a:r>
              <a:rPr lang="en-US" altLang="zh-CN" sz="2000" dirty="0">
                <a:latin typeface="Microsoft YaHei" charset="0"/>
                <a:ea typeface="Microsoft YaHei" charset="0"/>
                <a:cs typeface="Microsoft YaHei" charset="0"/>
              </a:rPr>
              <a:t>Self</a:t>
            </a:r>
            <a:r>
              <a:rPr lang="zh-CN" altLang="en-US" sz="2000" dirty="0">
                <a:latin typeface="Microsoft YaHei" charset="0"/>
                <a:ea typeface="Microsoft YaHei" charset="0"/>
                <a:cs typeface="Microsoft YaHei" charset="0"/>
              </a:rPr>
              <a:t>及</a:t>
            </a:r>
            <a:r>
              <a:rPr lang="en-US" altLang="zh-CN" sz="2000" dirty="0">
                <a:latin typeface="Microsoft YaHei" charset="0"/>
                <a:ea typeface="Microsoft YaHei" charset="0"/>
                <a:cs typeface="Microsoft YaHei" charset="0"/>
              </a:rPr>
              <a:t>Scheme</a:t>
            </a:r>
            <a:r>
              <a:rPr lang="zh-CN" altLang="en-US" sz="2000" dirty="0">
                <a:latin typeface="Microsoft YaHei" charset="0"/>
                <a:ea typeface="Microsoft YaHei" charset="0"/>
                <a:cs typeface="Microsoft YaHei" charset="0"/>
              </a:rPr>
              <a:t>较为接近。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0690" y="1685803"/>
            <a:ext cx="3350059" cy="98801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7988" y="1452728"/>
            <a:ext cx="2001386" cy="2523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98349"/>
      </p:ext>
    </p:extLst>
  </p:cSld>
  <p:clrMapOvr>
    <a:masterClrMapping/>
  </p:clrMapOvr>
  <p:transition spd="med"/>
  <p:timing>
    <p:tnLst>
      <p:par>
        <p:cTn id="1" dur="indefinite" restart="never" fill="hold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6"/>
          <p:cNvSpPr/>
          <p:nvPr/>
        </p:nvSpPr>
        <p:spPr>
          <a:xfrm>
            <a:off x="652779" y="7543"/>
            <a:ext cx="2868730" cy="5847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3600" b="1">
                <a:solidFill>
                  <a:srgbClr val="FFFFFF"/>
                </a:solidFill>
              </a:defRPr>
            </a:lvl1pPr>
          </a:lstStyle>
          <a:p>
            <a:r>
              <a:rPr lang="en-US" altLang="zh-CN" sz="3200" b="0" dirty="0" smtClean="0">
                <a:latin typeface="Microsoft YaHei" charset="0"/>
                <a:ea typeface="Microsoft YaHei" charset="0"/>
                <a:cs typeface="Microsoft YaHei" charset="0"/>
              </a:rPr>
              <a:t>JavaScript</a:t>
            </a:r>
            <a:r>
              <a:rPr lang="zh-CN" altLang="en-US" sz="3200" b="0" dirty="0" smtClean="0">
                <a:latin typeface="Microsoft YaHei" charset="0"/>
                <a:ea typeface="Microsoft YaHei" charset="0"/>
                <a:cs typeface="Microsoft YaHei" charset="0"/>
              </a:rPr>
              <a:t>介绍</a:t>
            </a:r>
            <a:endParaRPr sz="3200" b="0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25" name="为什么要使用盒模型："/>
          <p:cNvSpPr/>
          <p:nvPr/>
        </p:nvSpPr>
        <p:spPr>
          <a:xfrm>
            <a:off x="762576" y="1014730"/>
            <a:ext cx="1493353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>
                <a:solidFill>
                  <a:srgbClr val="FF93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342900" lvl="0" indent="-342900" hangingPunct="0">
              <a:buFont typeface="Wingdings" charset="2"/>
              <a:buChar char="l"/>
            </a:pPr>
            <a:r>
              <a:rPr lang="en-US" altLang="zh-CN" b="0" dirty="0" err="1" smtClean="0">
                <a:solidFill>
                  <a:srgbClr val="3A68A3"/>
                </a:solidFill>
                <a:latin typeface="Microsoft YaHei" charset="0"/>
                <a:ea typeface="Microsoft YaHei" charset="0"/>
                <a:cs typeface="Microsoft YaHei" charset="0"/>
              </a:rPr>
              <a:t>node.js</a:t>
            </a:r>
            <a:endParaRPr lang="zh-CN" altLang="en-US" sz="2400" b="0" kern="0" dirty="0">
              <a:solidFill>
                <a:srgbClr val="3A68A3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52779" y="3153524"/>
            <a:ext cx="8449657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2000" dirty="0" err="1">
                <a:latin typeface="Microsoft YaHei" charset="0"/>
                <a:ea typeface="Microsoft YaHei" charset="0"/>
                <a:cs typeface="Microsoft YaHei" charset="0"/>
              </a:rPr>
              <a:t>n</a:t>
            </a:r>
            <a:r>
              <a:rPr lang="en-US" altLang="zh-CN" sz="2000" dirty="0" err="1" smtClean="0">
                <a:latin typeface="Microsoft YaHei" charset="0"/>
                <a:ea typeface="Microsoft YaHei" charset="0"/>
                <a:cs typeface="Microsoft YaHei" charset="0"/>
              </a:rPr>
              <a:t>ode.js</a:t>
            </a:r>
            <a:r>
              <a:rPr lang="en-US" altLang="zh-CN" sz="2000" dirty="0" smtClean="0"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lang="zh-CN" altLang="en-US" sz="2000" dirty="0">
                <a:latin typeface="Microsoft YaHei" charset="0"/>
                <a:ea typeface="Microsoft YaHei" charset="0"/>
                <a:cs typeface="Microsoft YaHei" charset="0"/>
              </a:rPr>
              <a:t>是一个基于 </a:t>
            </a:r>
            <a:r>
              <a:rPr lang="en-US" altLang="zh-CN" sz="2000" dirty="0">
                <a:latin typeface="Microsoft YaHei" charset="0"/>
                <a:ea typeface="Microsoft YaHei" charset="0"/>
                <a:cs typeface="Microsoft YaHei" charset="0"/>
              </a:rPr>
              <a:t>Chrome V8 </a:t>
            </a:r>
            <a:r>
              <a:rPr lang="zh-CN" altLang="en-US" sz="2000" dirty="0">
                <a:latin typeface="Microsoft YaHei" charset="0"/>
                <a:ea typeface="Microsoft YaHei" charset="0"/>
                <a:cs typeface="Microsoft YaHei" charset="0"/>
              </a:rPr>
              <a:t>引擎的 </a:t>
            </a:r>
            <a:r>
              <a:rPr lang="en-US" altLang="zh-CN" sz="2000" dirty="0">
                <a:latin typeface="Microsoft YaHei" charset="0"/>
                <a:ea typeface="Microsoft YaHei" charset="0"/>
                <a:cs typeface="Microsoft YaHei" charset="0"/>
              </a:rPr>
              <a:t>JavaScript </a:t>
            </a:r>
            <a:r>
              <a:rPr lang="zh-CN" altLang="en-US" sz="2000" dirty="0">
                <a:latin typeface="Microsoft YaHei" charset="0"/>
                <a:ea typeface="Microsoft YaHei" charset="0"/>
                <a:cs typeface="Microsoft YaHei" charset="0"/>
              </a:rPr>
              <a:t>运行环境。 </a:t>
            </a:r>
          </a:p>
          <a:p>
            <a:pPr>
              <a:lnSpc>
                <a:spcPct val="200000"/>
              </a:lnSpc>
            </a:pPr>
            <a:r>
              <a:rPr lang="en-US" altLang="zh-CN" sz="2000" dirty="0" err="1">
                <a:latin typeface="Microsoft YaHei" charset="0"/>
                <a:ea typeface="Microsoft YaHei" charset="0"/>
                <a:cs typeface="Microsoft YaHei" charset="0"/>
              </a:rPr>
              <a:t>node.js</a:t>
            </a:r>
            <a:r>
              <a:rPr lang="en-US" altLang="zh-CN" sz="2000" dirty="0" smtClean="0"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lang="zh-CN" altLang="en-US" sz="2000" dirty="0">
                <a:latin typeface="Microsoft YaHei" charset="0"/>
                <a:ea typeface="Microsoft YaHei" charset="0"/>
                <a:cs typeface="Microsoft YaHei" charset="0"/>
              </a:rPr>
              <a:t>使用了一个事件驱动、非阻塞式 </a:t>
            </a:r>
            <a:r>
              <a:rPr lang="en-US" altLang="zh-CN" sz="2000" dirty="0">
                <a:latin typeface="Microsoft YaHei" charset="0"/>
                <a:ea typeface="Microsoft YaHei" charset="0"/>
                <a:cs typeface="Microsoft YaHei" charset="0"/>
              </a:rPr>
              <a:t>I/O </a:t>
            </a:r>
            <a:r>
              <a:rPr lang="zh-CN" altLang="en-US" sz="2000" dirty="0">
                <a:latin typeface="Microsoft YaHei" charset="0"/>
                <a:ea typeface="Microsoft YaHei" charset="0"/>
                <a:cs typeface="Microsoft YaHei" charset="0"/>
              </a:rPr>
              <a:t>的模型，使其轻量又高效。 </a:t>
            </a:r>
          </a:p>
          <a:p>
            <a:pPr>
              <a:lnSpc>
                <a:spcPct val="200000"/>
              </a:lnSpc>
            </a:pPr>
            <a:r>
              <a:rPr lang="en-US" altLang="zh-CN" sz="2000" dirty="0" err="1">
                <a:latin typeface="Microsoft YaHei" charset="0"/>
                <a:ea typeface="Microsoft YaHei" charset="0"/>
                <a:cs typeface="Microsoft YaHei" charset="0"/>
              </a:rPr>
              <a:t>node.js</a:t>
            </a:r>
            <a:r>
              <a:rPr lang="en-US" altLang="zh-CN" sz="2000" dirty="0" smtClean="0"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lang="zh-CN" altLang="en-US" sz="2000" dirty="0">
                <a:latin typeface="Microsoft YaHei" charset="0"/>
                <a:ea typeface="Microsoft YaHei" charset="0"/>
                <a:cs typeface="Microsoft YaHei" charset="0"/>
              </a:rPr>
              <a:t>的包管理器 </a:t>
            </a:r>
            <a:r>
              <a:rPr lang="en-US" altLang="zh-CN" sz="2000" dirty="0" err="1">
                <a:latin typeface="Microsoft YaHei" charset="0"/>
                <a:ea typeface="Microsoft YaHei" charset="0"/>
                <a:cs typeface="Microsoft YaHei" charset="0"/>
              </a:rPr>
              <a:t>npm</a:t>
            </a:r>
            <a:r>
              <a:rPr lang="zh-CN" altLang="en-US" sz="2000" dirty="0">
                <a:latin typeface="Microsoft YaHei" charset="0"/>
                <a:ea typeface="Microsoft YaHei" charset="0"/>
                <a:cs typeface="Microsoft YaHei" charset="0"/>
              </a:rPr>
              <a:t>，是全球最大的开源库生态系统。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5091" y="1852031"/>
            <a:ext cx="3445031" cy="925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698622"/>
      </p:ext>
    </p:extLst>
  </p:cSld>
  <p:clrMapOvr>
    <a:masterClrMapping/>
  </p:clrMapOvr>
  <p:transition spd="med"/>
  <p:timing>
    <p:tnLst>
      <p:par>
        <p:cTn id="1" dur="indefinite" restart="never" fill="hold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为什么要使用盒模型："/>
          <p:cNvSpPr/>
          <p:nvPr/>
        </p:nvSpPr>
        <p:spPr>
          <a:xfrm>
            <a:off x="762576" y="1014730"/>
            <a:ext cx="2892776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>
                <a:solidFill>
                  <a:srgbClr val="FF93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342900" lvl="0" indent="-342900" hangingPunct="0">
              <a:buFont typeface="Wingdings" charset="2"/>
              <a:buChar char="l"/>
            </a:pPr>
            <a:r>
              <a:rPr lang="en-US" altLang="zh-CN" b="0" dirty="0" smtClean="0">
                <a:solidFill>
                  <a:srgbClr val="3A68A3"/>
                </a:solidFill>
                <a:latin typeface="Microsoft YaHei" charset="0"/>
                <a:ea typeface="Microsoft YaHei" charset="0"/>
                <a:cs typeface="Microsoft YaHei" charset="0"/>
              </a:rPr>
              <a:t>JavaScript</a:t>
            </a:r>
            <a:r>
              <a:rPr lang="zh-CN" altLang="en-US" b="0" dirty="0" smtClean="0">
                <a:solidFill>
                  <a:srgbClr val="3A68A3"/>
                </a:solidFill>
                <a:latin typeface="Microsoft YaHei" charset="0"/>
                <a:ea typeface="Microsoft YaHei" charset="0"/>
                <a:cs typeface="Microsoft YaHei" charset="0"/>
              </a:rPr>
              <a:t>的组成</a:t>
            </a:r>
            <a:endParaRPr lang="zh-CN" altLang="en-US" sz="2400" b="0" kern="0" dirty="0">
              <a:solidFill>
                <a:srgbClr val="3A68A3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9" name="文本框 6"/>
          <p:cNvSpPr/>
          <p:nvPr/>
        </p:nvSpPr>
        <p:spPr>
          <a:xfrm>
            <a:off x="652779" y="7543"/>
            <a:ext cx="2868730" cy="5847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3600" b="1">
                <a:solidFill>
                  <a:srgbClr val="FFFFFF"/>
                </a:solidFill>
              </a:defRPr>
            </a:lvl1pPr>
          </a:lstStyle>
          <a:p>
            <a:r>
              <a:rPr lang="en-US" altLang="zh-CN" sz="3200" b="0" dirty="0" smtClean="0">
                <a:latin typeface="Microsoft YaHei" charset="0"/>
                <a:ea typeface="Microsoft YaHei" charset="0"/>
                <a:cs typeface="Microsoft YaHei" charset="0"/>
              </a:rPr>
              <a:t>JavaScript</a:t>
            </a:r>
            <a:r>
              <a:rPr lang="zh-CN" altLang="en-US" sz="3200" b="0" dirty="0" smtClean="0">
                <a:latin typeface="Microsoft YaHei" charset="0"/>
                <a:ea typeface="Microsoft YaHei" charset="0"/>
                <a:cs typeface="Microsoft YaHei" charset="0"/>
              </a:rPr>
              <a:t>介绍</a:t>
            </a:r>
            <a:endParaRPr sz="3200" b="0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145798" y="1803835"/>
            <a:ext cx="1963034" cy="40010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l"/>
              <a:tabLst/>
            </a:pPr>
            <a:r>
              <a:rPr kumimoji="0" lang="en-US" altLang="zh-CN" sz="20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YaHei" charset="0"/>
                <a:ea typeface="Microsoft YaHei" charset="0"/>
                <a:cs typeface="Microsoft YaHei" charset="0"/>
                <a:sym typeface="Helvetica"/>
              </a:rPr>
              <a:t>ECMAScript</a:t>
            </a:r>
            <a:endParaRPr kumimoji="0" lang="zh-CN" altLang="en-US" sz="20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Microsoft YaHei" charset="0"/>
              <a:ea typeface="Microsoft YaHei" charset="0"/>
              <a:cs typeface="Microsoft YaHei" charset="0"/>
              <a:sym typeface="Helvetic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138480" y="2813703"/>
            <a:ext cx="1116648" cy="40010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l"/>
              <a:tabLst/>
            </a:pPr>
            <a:r>
              <a:rPr kumimoji="0" lang="en-US" altLang="zh-CN" sz="20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YaHei" charset="0"/>
                <a:ea typeface="Microsoft YaHei" charset="0"/>
                <a:cs typeface="Microsoft YaHei" charset="0"/>
                <a:sym typeface="Helvetica"/>
              </a:rPr>
              <a:t>DOM</a:t>
            </a:r>
            <a:endParaRPr kumimoji="0" lang="zh-CN" altLang="en-US" sz="20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Microsoft YaHei" charset="0"/>
              <a:ea typeface="Microsoft YaHei" charset="0"/>
              <a:cs typeface="Microsoft YaHei" charset="0"/>
              <a:sym typeface="Helvetic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138480" y="3885693"/>
            <a:ext cx="1087794" cy="40010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l"/>
              <a:tabLst/>
            </a:pPr>
            <a:r>
              <a:rPr kumimoji="0" lang="en-US" altLang="zh-CN" sz="20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YaHei" charset="0"/>
                <a:ea typeface="Microsoft YaHei" charset="0"/>
                <a:cs typeface="Microsoft YaHei" charset="0"/>
                <a:sym typeface="Helvetica"/>
              </a:rPr>
              <a:t>BOM</a:t>
            </a:r>
            <a:endParaRPr kumimoji="0" lang="zh-CN" altLang="en-US" sz="20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Microsoft YaHei" charset="0"/>
              <a:ea typeface="Microsoft YaHei" charset="0"/>
              <a:cs typeface="Microsoft YaHei" charset="0"/>
              <a:sym typeface="Helvetic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453057" y="2204995"/>
            <a:ext cx="34163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800" dirty="0">
                <a:solidFill>
                  <a:srgbClr val="222222"/>
                </a:solidFill>
                <a:latin typeface="Microsoft YaHei" charset="0"/>
                <a:ea typeface="Microsoft YaHei" charset="0"/>
                <a:cs typeface="Microsoft YaHei" charset="0"/>
              </a:rPr>
              <a:t>描述了该语言的语法和基本对象</a:t>
            </a:r>
            <a:endParaRPr lang="zh-CN" altLang="en-US" sz="1800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450603" y="3218212"/>
            <a:ext cx="60837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8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文档对象模型</a:t>
            </a:r>
            <a:r>
              <a:rPr lang="zh-CN" altLang="en-US" sz="18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（</a:t>
            </a:r>
            <a:r>
              <a:rPr lang="en-US" altLang="zh-CN" sz="18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DOM</a:t>
            </a:r>
            <a:r>
              <a:rPr lang="zh-CN" altLang="en-US" sz="1800" dirty="0" smtClean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），</a:t>
            </a:r>
            <a:r>
              <a:rPr lang="zh-CN" altLang="en-US" sz="1800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描述处理网页内容的方法和接口</a:t>
            </a:r>
          </a:p>
        </p:txBody>
      </p:sp>
      <p:sp>
        <p:nvSpPr>
          <p:cNvPr id="5" name="矩形 4"/>
          <p:cNvSpPr/>
          <p:nvPr/>
        </p:nvSpPr>
        <p:spPr>
          <a:xfrm>
            <a:off x="1443285" y="4285798"/>
            <a:ext cx="71188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800" dirty="0">
                <a:solidFill>
                  <a:srgbClr val="222222"/>
                </a:solidFill>
                <a:latin typeface="Microsoft YaHei" charset="0"/>
                <a:ea typeface="Microsoft YaHei" charset="0"/>
                <a:cs typeface="Microsoft YaHei" charset="0"/>
              </a:rPr>
              <a:t>浏览器对象模型（</a:t>
            </a:r>
            <a:r>
              <a:rPr lang="en-US" altLang="zh-CN" sz="1800" dirty="0">
                <a:solidFill>
                  <a:srgbClr val="222222"/>
                </a:solidFill>
                <a:latin typeface="Microsoft YaHei" charset="0"/>
                <a:ea typeface="Microsoft YaHei" charset="0"/>
                <a:cs typeface="Microsoft YaHei" charset="0"/>
              </a:rPr>
              <a:t>BOM</a:t>
            </a:r>
            <a:r>
              <a:rPr lang="zh-CN" altLang="en-US" sz="1800" dirty="0">
                <a:solidFill>
                  <a:srgbClr val="222222"/>
                </a:solidFill>
                <a:latin typeface="Microsoft YaHei" charset="0"/>
                <a:ea typeface="Microsoft YaHei" charset="0"/>
                <a:cs typeface="Microsoft YaHei" charset="0"/>
              </a:rPr>
              <a:t>），描述与浏览器进行交互的方法和接口</a:t>
            </a:r>
          </a:p>
        </p:txBody>
      </p:sp>
    </p:spTree>
    <p:extLst>
      <p:ext uri="{BB962C8B-B14F-4D97-AF65-F5344CB8AC3E}">
        <p14:creationId xmlns:p14="http://schemas.microsoft.com/office/powerpoint/2010/main" val="175408431"/>
      </p:ext>
    </p:extLst>
  </p:cSld>
  <p:clrMapOvr>
    <a:masterClrMapping/>
  </p:clrMapOvr>
  <p:transition spd="med"/>
  <p:timing>
    <p:tnLst>
      <p:par>
        <p:cTn id="1" dur="indefinite" restart="never" fill="hold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为什么要使用盒模型："/>
          <p:cNvSpPr/>
          <p:nvPr/>
        </p:nvSpPr>
        <p:spPr>
          <a:xfrm>
            <a:off x="762576" y="1014730"/>
            <a:ext cx="2828655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>
                <a:solidFill>
                  <a:srgbClr val="FF93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342900" lvl="0" indent="-342900" hangingPunct="0">
              <a:buFont typeface="Wingdings" charset="2"/>
              <a:buChar char="l"/>
            </a:pPr>
            <a:r>
              <a:rPr lang="en-US" altLang="zh-CN" b="0" dirty="0" smtClean="0">
                <a:solidFill>
                  <a:srgbClr val="3A68A3"/>
                </a:solidFill>
                <a:latin typeface="Microsoft YaHei" charset="0"/>
                <a:ea typeface="Microsoft YaHei" charset="0"/>
                <a:cs typeface="Microsoft YaHei" charset="0"/>
              </a:rPr>
              <a:t>JavaScript</a:t>
            </a:r>
            <a:r>
              <a:rPr lang="zh-CN" altLang="en-US" b="0" dirty="0" smtClean="0">
                <a:solidFill>
                  <a:srgbClr val="3A68A3"/>
                </a:solidFill>
                <a:latin typeface="Microsoft YaHei" charset="0"/>
                <a:ea typeface="Microsoft YaHei" charset="0"/>
                <a:cs typeface="Microsoft YaHei" charset="0"/>
              </a:rPr>
              <a:t>的特点</a:t>
            </a:r>
            <a:endParaRPr lang="zh-CN" altLang="en-US" sz="2400" b="0" kern="0" dirty="0">
              <a:solidFill>
                <a:srgbClr val="3A68A3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9" name="文本框 6"/>
          <p:cNvSpPr/>
          <p:nvPr/>
        </p:nvSpPr>
        <p:spPr>
          <a:xfrm>
            <a:off x="652779" y="7543"/>
            <a:ext cx="2868730" cy="5847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3600" b="1">
                <a:solidFill>
                  <a:srgbClr val="FFFFFF"/>
                </a:solidFill>
              </a:defRPr>
            </a:lvl1pPr>
          </a:lstStyle>
          <a:p>
            <a:r>
              <a:rPr lang="en-US" altLang="zh-CN" sz="3200" b="0" dirty="0" smtClean="0">
                <a:latin typeface="Microsoft YaHei" charset="0"/>
                <a:ea typeface="Microsoft YaHei" charset="0"/>
                <a:cs typeface="Microsoft YaHei" charset="0"/>
              </a:rPr>
              <a:t>JavaScript</a:t>
            </a:r>
            <a:r>
              <a:rPr lang="zh-CN" altLang="en-US" sz="3200" b="0" dirty="0" smtClean="0">
                <a:latin typeface="Microsoft YaHei" charset="0"/>
                <a:ea typeface="Microsoft YaHei" charset="0"/>
                <a:cs typeface="Microsoft YaHei" charset="0"/>
              </a:rPr>
              <a:t>介绍</a:t>
            </a:r>
            <a:endParaRPr sz="3200" b="0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762576" y="1996845"/>
            <a:ext cx="7993497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charset="2"/>
              <a:buChar char="l"/>
            </a:pPr>
            <a:r>
              <a:rPr lang="zh-CN" altLang="en-US" sz="2000" dirty="0">
                <a:latin typeface="Microsoft YaHei" charset="0"/>
                <a:ea typeface="Microsoft YaHei" charset="0"/>
                <a:cs typeface="Microsoft YaHei" charset="0"/>
              </a:rPr>
              <a:t>是一种解释性脚本语言（代码不进行预编译</a:t>
            </a:r>
            <a:r>
              <a:rPr lang="zh-CN" altLang="en-US" sz="2000" dirty="0" smtClean="0">
                <a:latin typeface="Microsoft YaHei" charset="0"/>
                <a:ea typeface="Microsoft YaHei" charset="0"/>
                <a:cs typeface="Microsoft YaHei" charset="0"/>
              </a:rPr>
              <a:t>）。</a:t>
            </a:r>
          </a:p>
          <a:p>
            <a:pPr marL="342900" indent="-342900">
              <a:buFont typeface="Wingdings" charset="2"/>
              <a:buChar char="l"/>
            </a:pPr>
            <a:endParaRPr lang="zh-CN" altLang="en-US" sz="2000" dirty="0">
              <a:latin typeface="Microsoft YaHei" charset="0"/>
              <a:ea typeface="Microsoft YaHei" charset="0"/>
              <a:cs typeface="Microsoft YaHei" charset="0"/>
            </a:endParaRPr>
          </a:p>
          <a:p>
            <a:pPr marL="342900" indent="-342900">
              <a:buFont typeface="Wingdings" charset="2"/>
              <a:buChar char="l"/>
            </a:pPr>
            <a:r>
              <a:rPr lang="zh-CN" altLang="en-US" sz="2000" dirty="0" smtClean="0">
                <a:latin typeface="Microsoft YaHei" charset="0"/>
                <a:ea typeface="Microsoft YaHei" charset="0"/>
                <a:cs typeface="Microsoft YaHei" charset="0"/>
              </a:rPr>
              <a:t>主</a:t>
            </a:r>
            <a:r>
              <a:rPr lang="zh-CN" altLang="en-US" sz="2000" dirty="0">
                <a:latin typeface="Microsoft YaHei" charset="0"/>
                <a:ea typeface="Microsoft YaHei" charset="0"/>
                <a:cs typeface="Microsoft YaHei" charset="0"/>
              </a:rPr>
              <a:t>要用来向HTML（标准通用标记语言下的一个应用）页面添加交互行为</a:t>
            </a:r>
            <a:r>
              <a:rPr lang="zh-CN" altLang="en-US" sz="2000" dirty="0" smtClean="0">
                <a:latin typeface="Microsoft YaHei" charset="0"/>
                <a:ea typeface="Microsoft YaHei" charset="0"/>
                <a:cs typeface="Microsoft YaHei" charset="0"/>
              </a:rPr>
              <a:t>。</a:t>
            </a:r>
          </a:p>
          <a:p>
            <a:pPr marL="342900" indent="-342900">
              <a:buFont typeface="Wingdings" charset="2"/>
              <a:buChar char="l"/>
            </a:pPr>
            <a:endParaRPr lang="zh-CN" altLang="en-US" sz="2000" dirty="0">
              <a:latin typeface="Microsoft YaHei" charset="0"/>
              <a:ea typeface="Microsoft YaHei" charset="0"/>
              <a:cs typeface="Microsoft YaHei" charset="0"/>
            </a:endParaRPr>
          </a:p>
          <a:p>
            <a:pPr marL="342900" indent="-342900">
              <a:buFont typeface="Wingdings" charset="2"/>
              <a:buChar char="l"/>
            </a:pPr>
            <a:r>
              <a:rPr lang="zh-CN" altLang="en-US" sz="2000" dirty="0" smtClean="0">
                <a:latin typeface="Microsoft YaHei" charset="0"/>
                <a:ea typeface="Microsoft YaHei" charset="0"/>
                <a:cs typeface="Microsoft YaHei" charset="0"/>
              </a:rPr>
              <a:t>可</a:t>
            </a:r>
            <a:r>
              <a:rPr lang="zh-CN" altLang="en-US" sz="2000" dirty="0">
                <a:latin typeface="Microsoft YaHei" charset="0"/>
                <a:ea typeface="Microsoft YaHei" charset="0"/>
                <a:cs typeface="Microsoft YaHei" charset="0"/>
              </a:rPr>
              <a:t>以直接嵌入HTML页面，但写成单独的js文件有利于结构和行为的分离</a:t>
            </a:r>
            <a:r>
              <a:rPr lang="zh-CN" altLang="en-US" sz="2000" dirty="0" smtClean="0">
                <a:latin typeface="Microsoft YaHei" charset="0"/>
                <a:ea typeface="Microsoft YaHei" charset="0"/>
                <a:cs typeface="Microsoft YaHei" charset="0"/>
              </a:rPr>
              <a:t>。</a:t>
            </a:r>
          </a:p>
          <a:p>
            <a:pPr marL="342900" indent="-342900">
              <a:buFont typeface="Wingdings" charset="2"/>
              <a:buChar char="l"/>
            </a:pPr>
            <a:endParaRPr lang="zh-CN" altLang="en-US" sz="2000" dirty="0">
              <a:latin typeface="Microsoft YaHei" charset="0"/>
              <a:ea typeface="Microsoft YaHei" charset="0"/>
              <a:cs typeface="Microsoft YaHei" charset="0"/>
            </a:endParaRPr>
          </a:p>
          <a:p>
            <a:pPr marL="342900" indent="-342900">
              <a:buFont typeface="Wingdings" charset="2"/>
              <a:buChar char="l"/>
            </a:pPr>
            <a:r>
              <a:rPr lang="zh-CN" altLang="en-US" sz="2000" dirty="0" smtClean="0">
                <a:latin typeface="Microsoft YaHei" charset="0"/>
                <a:ea typeface="Microsoft YaHei" charset="0"/>
                <a:cs typeface="Microsoft YaHei" charset="0"/>
              </a:rPr>
              <a:t>跨</a:t>
            </a:r>
            <a:r>
              <a:rPr lang="zh-CN" altLang="en-US" sz="2000" dirty="0">
                <a:latin typeface="Microsoft YaHei" charset="0"/>
                <a:ea typeface="Microsoft YaHei" charset="0"/>
                <a:cs typeface="Microsoft YaHei" charset="0"/>
              </a:rPr>
              <a:t>平台特性，在绝大多数浏览器的支持下，可以在多种平台下运行（如Windows、Linux、Mac、Android、iOS等）。</a:t>
            </a:r>
          </a:p>
        </p:txBody>
      </p:sp>
    </p:spTree>
    <p:extLst>
      <p:ext uri="{BB962C8B-B14F-4D97-AF65-F5344CB8AC3E}">
        <p14:creationId xmlns:p14="http://schemas.microsoft.com/office/powerpoint/2010/main" val="1817546422"/>
      </p:ext>
    </p:extLst>
  </p:cSld>
  <p:clrMapOvr>
    <a:masterClrMapping/>
  </p:clrMapOvr>
  <p:transition spd="med"/>
  <p:timing>
    <p:tnLst>
      <p:par>
        <p:cTn id="1" dur="indefinite" restart="never" fill="hold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 主题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主题">
      <a:majorFont>
        <a:latin typeface="Helvetica"/>
        <a:ea typeface="Helvetica"/>
        <a:cs typeface="Helvetica"/>
      </a:majorFont>
      <a:minorFont>
        <a:latin typeface="DengXian"/>
        <a:ea typeface="DengXian"/>
        <a:cs typeface="DengXia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主题">
  <a:themeElements>
    <a:clrScheme name="Office 主题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主题">
      <a:majorFont>
        <a:latin typeface="Helvetica"/>
        <a:ea typeface="Helvetica"/>
        <a:cs typeface="Helvetica"/>
      </a:majorFont>
      <a:minorFont>
        <a:latin typeface="DengXian"/>
        <a:ea typeface="DengXian"/>
        <a:cs typeface="DengXia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1374</TotalTime>
  <Words>2039</Words>
  <Application>Microsoft Macintosh PowerPoint</Application>
  <PresentationFormat>自定义</PresentationFormat>
  <Paragraphs>396</Paragraphs>
  <Slides>45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45</vt:i4>
      </vt:variant>
    </vt:vector>
  </HeadingPairs>
  <TitlesOfParts>
    <vt:vector size="57" baseType="lpstr">
      <vt:lpstr>Calibri</vt:lpstr>
      <vt:lpstr>Calibri Light</vt:lpstr>
      <vt:lpstr>DengXian</vt:lpstr>
      <vt:lpstr>Helvetica</vt:lpstr>
      <vt:lpstr>Microsoft YaHei</vt:lpstr>
      <vt:lpstr>STHeiti Light</vt:lpstr>
      <vt:lpstr>STKaiti</vt:lpstr>
      <vt:lpstr>Wingdings</vt:lpstr>
      <vt:lpstr>汉仪大宋简</vt:lpstr>
      <vt:lpstr>汉仪中等线简</vt:lpstr>
      <vt:lpstr>Arial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cp:lastModifiedBy>Microsoft Office 用户</cp:lastModifiedBy>
  <cp:revision>500</cp:revision>
  <dcterms:modified xsi:type="dcterms:W3CDTF">2017-05-08T08:47:50Z</dcterms:modified>
</cp:coreProperties>
</file>